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1" r:id="rId4"/>
    <p:sldId id="259" r:id="rId5"/>
    <p:sldId id="267" r:id="rId6"/>
    <p:sldId id="265" r:id="rId7"/>
    <p:sldId id="262" r:id="rId8"/>
    <p:sldId id="263" r:id="rId9"/>
    <p:sldId id="260" r:id="rId10"/>
    <p:sldId id="264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hBRIc8sZPCTC6JJy0M6NKRK+zZ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6928"/>
  </p:normalViewPr>
  <p:slideViewPr>
    <p:cSldViewPr snapToGrid="0">
      <p:cViewPr varScale="1">
        <p:scale>
          <a:sx n="88" d="100"/>
          <a:sy n="88" d="100"/>
        </p:scale>
        <p:origin x="75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E48E2C-E66E-4B4C-B052-50D1411EB020}" type="doc">
      <dgm:prSet loTypeId="urn:microsoft.com/office/officeart/2018/2/layout/IconLabelList" loCatId="icon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884188EE-6AD0-48AB-BCB7-CC595CF8DD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24/7 support is difficult for many SMEs</a:t>
          </a:r>
        </a:p>
      </dgm:t>
    </dgm:pt>
    <dgm:pt modelId="{29276BEA-1A82-45A0-9C4E-FEDC6F2F3C53}" type="parTrans" cxnId="{BCAB4CEA-9CFF-44C8-9C2E-A34F9C529B5D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F6AC210-88F0-4CFD-940A-8B8D91C50B85}" type="sibTrans" cxnId="{BCAB4CEA-9CFF-44C8-9C2E-A34F9C529B5D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FCFD209-FF18-4F5E-8757-22B8320FFA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Instant support is expected</a:t>
          </a:r>
        </a:p>
      </dgm:t>
    </dgm:pt>
    <dgm:pt modelId="{5BAB422C-34F6-49CE-9FB9-B61A8C641B6F}" type="parTrans" cxnId="{A86AA282-E3BF-4182-A9EB-2AFFBDFE5C05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371736C-74FB-431D-AC54-1A87FF650A87}" type="sibTrans" cxnId="{A86AA282-E3BF-4182-A9EB-2AFFBDFE5C05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6113CCE4-9B30-4A38-A504-F29ED563B5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Cost is too high</a:t>
          </a:r>
        </a:p>
      </dgm:t>
    </dgm:pt>
    <dgm:pt modelId="{69AAF72F-7168-4BDA-9EFF-F627E74125AF}" type="parTrans" cxnId="{29C8E0B2-3E6F-4D99-BC01-8950C93AB51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6F0E0E97-D54B-4E24-B3E6-3B1D035A1F9A}" type="sibTrans" cxnId="{29C8E0B2-3E6F-4D99-BC01-8950C93AB51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8F5E5E9-7991-4EA5-BCCF-6124FC2FAF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Risk of losing top talent</a:t>
          </a:r>
        </a:p>
      </dgm:t>
    </dgm:pt>
    <dgm:pt modelId="{78CCC77C-4681-47AE-9FBB-1592E2557A00}" type="parTrans" cxnId="{A69E1342-C72D-4CCB-8A85-94E710512DFC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0C2A6BE-883C-4AB7-A4AC-63EA86AED414}" type="sibTrans" cxnId="{A69E1342-C72D-4CCB-8A85-94E710512DFC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88D0E269-34A5-4B9E-B980-DC480D5931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Chatbots have limited ability</a:t>
          </a:r>
        </a:p>
      </dgm:t>
    </dgm:pt>
    <dgm:pt modelId="{E7575A52-8763-4239-96FC-69F1D2EE1478}" type="parTrans" cxnId="{9366D12D-6527-430D-BDE2-E2D69DBC062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0C4BE4C-68F7-4B19-8419-6C9D982168D4}" type="sibTrans" cxnId="{9366D12D-6527-430D-BDE2-E2D69DBC062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39502EE-DFD7-4523-AA4E-9011154B3E78}" type="pres">
      <dgm:prSet presAssocID="{F3E48E2C-E66E-4B4C-B052-50D1411EB020}" presName="root" presStyleCnt="0">
        <dgm:presLayoutVars>
          <dgm:dir/>
          <dgm:resizeHandles val="exact"/>
        </dgm:presLayoutVars>
      </dgm:prSet>
      <dgm:spPr/>
    </dgm:pt>
    <dgm:pt modelId="{4DE61859-C450-4E2D-8998-B44867BA091F}" type="pres">
      <dgm:prSet presAssocID="{884188EE-6AD0-48AB-BCB7-CC595CF8DD3C}" presName="compNode" presStyleCnt="0"/>
      <dgm:spPr/>
    </dgm:pt>
    <dgm:pt modelId="{3DCC6B88-1113-411E-A245-FF7C265A6B27}" type="pres">
      <dgm:prSet presAssocID="{884188EE-6AD0-48AB-BCB7-CC595CF8DD3C}" presName="iconRect" presStyleLbl="node1" presStyleIdx="0" presStyleCnt="5" custScaleX="160573" custScaleY="16057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  <dgm:pt modelId="{88246E3E-704C-4C19-B55B-8EBB7B3C0648}" type="pres">
      <dgm:prSet presAssocID="{884188EE-6AD0-48AB-BCB7-CC595CF8DD3C}" presName="spaceRect" presStyleCnt="0"/>
      <dgm:spPr/>
    </dgm:pt>
    <dgm:pt modelId="{315659BF-0327-447F-8887-B5C95F93B595}" type="pres">
      <dgm:prSet presAssocID="{884188EE-6AD0-48AB-BCB7-CC595CF8DD3C}" presName="textRect" presStyleLbl="revTx" presStyleIdx="0" presStyleCnt="5">
        <dgm:presLayoutVars>
          <dgm:chMax val="1"/>
          <dgm:chPref val="1"/>
        </dgm:presLayoutVars>
      </dgm:prSet>
      <dgm:spPr/>
    </dgm:pt>
    <dgm:pt modelId="{E8E9B223-E496-4A9D-BE08-9919BFCDCABE}" type="pres">
      <dgm:prSet presAssocID="{7F6AC210-88F0-4CFD-940A-8B8D91C50B85}" presName="sibTrans" presStyleCnt="0"/>
      <dgm:spPr/>
    </dgm:pt>
    <dgm:pt modelId="{ED266D1C-8ACB-4B33-BBD3-5F446A0099D1}" type="pres">
      <dgm:prSet presAssocID="{5FCFD209-FF18-4F5E-8757-22B8320FFA50}" presName="compNode" presStyleCnt="0"/>
      <dgm:spPr/>
    </dgm:pt>
    <dgm:pt modelId="{14B2FEE6-464A-47E4-BB43-71E5CF230B67}" type="pres">
      <dgm:prSet presAssocID="{5FCFD209-FF18-4F5E-8757-22B8320FFA50}" presName="iconRect" presStyleLbl="node1" presStyleIdx="1" presStyleCnt="5" custScaleX="160573" custScaleY="16057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 bolt with solid fill"/>
        </a:ext>
      </dgm:extLst>
    </dgm:pt>
    <dgm:pt modelId="{95056C0E-2B1A-499F-AA89-597EAED0D619}" type="pres">
      <dgm:prSet presAssocID="{5FCFD209-FF18-4F5E-8757-22B8320FFA50}" presName="spaceRect" presStyleCnt="0"/>
      <dgm:spPr/>
    </dgm:pt>
    <dgm:pt modelId="{597B674A-26AD-410C-986D-E324CD338466}" type="pres">
      <dgm:prSet presAssocID="{5FCFD209-FF18-4F5E-8757-22B8320FFA50}" presName="textRect" presStyleLbl="revTx" presStyleIdx="1" presStyleCnt="5">
        <dgm:presLayoutVars>
          <dgm:chMax val="1"/>
          <dgm:chPref val="1"/>
        </dgm:presLayoutVars>
      </dgm:prSet>
      <dgm:spPr/>
    </dgm:pt>
    <dgm:pt modelId="{5BB7B1A2-AA94-4793-A4EE-6F71C2152C9E}" type="pres">
      <dgm:prSet presAssocID="{C371736C-74FB-431D-AC54-1A87FF650A87}" presName="sibTrans" presStyleCnt="0"/>
      <dgm:spPr/>
    </dgm:pt>
    <dgm:pt modelId="{AEFDA885-6976-4375-9D70-A2DAB7519695}" type="pres">
      <dgm:prSet presAssocID="{6113CCE4-9B30-4A38-A504-F29ED563B58B}" presName="compNode" presStyleCnt="0"/>
      <dgm:spPr/>
    </dgm:pt>
    <dgm:pt modelId="{E686974C-39C0-4F44-9BBE-9FF4ADFAF5C4}" type="pres">
      <dgm:prSet presAssocID="{6113CCE4-9B30-4A38-A504-F29ED563B58B}" presName="iconRect" presStyleLbl="node1" presStyleIdx="2" presStyleCnt="5" custScaleX="160573" custScaleY="16057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27B742B7-5829-4ED4-879B-7468EF575003}" type="pres">
      <dgm:prSet presAssocID="{6113CCE4-9B30-4A38-A504-F29ED563B58B}" presName="spaceRect" presStyleCnt="0"/>
      <dgm:spPr/>
    </dgm:pt>
    <dgm:pt modelId="{B3C2EF7F-1708-44F6-ABCB-BF792E79F91D}" type="pres">
      <dgm:prSet presAssocID="{6113CCE4-9B30-4A38-A504-F29ED563B58B}" presName="textRect" presStyleLbl="revTx" presStyleIdx="2" presStyleCnt="5">
        <dgm:presLayoutVars>
          <dgm:chMax val="1"/>
          <dgm:chPref val="1"/>
        </dgm:presLayoutVars>
      </dgm:prSet>
      <dgm:spPr/>
    </dgm:pt>
    <dgm:pt modelId="{A9DEDB9A-654D-4733-896D-F8A7B258C923}" type="pres">
      <dgm:prSet presAssocID="{6F0E0E97-D54B-4E24-B3E6-3B1D035A1F9A}" presName="sibTrans" presStyleCnt="0"/>
      <dgm:spPr/>
    </dgm:pt>
    <dgm:pt modelId="{D1B1A554-A157-426A-B1CB-A0525D7A7E77}" type="pres">
      <dgm:prSet presAssocID="{78F5E5E9-7991-4EA5-BCCF-6124FC2FAF50}" presName="compNode" presStyleCnt="0"/>
      <dgm:spPr/>
    </dgm:pt>
    <dgm:pt modelId="{172621C8-8164-4E76-80E2-3A0CB06B84CE}" type="pres">
      <dgm:prSet presAssocID="{78F5E5E9-7991-4EA5-BCCF-6124FC2FAF50}" presName="iconRect" presStyleLbl="node1" presStyleIdx="3" presStyleCnt="5" custScaleX="160573" custScaleY="16057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B46AACA6-0394-42AD-A5EA-F59CBF0DCA4E}" type="pres">
      <dgm:prSet presAssocID="{78F5E5E9-7991-4EA5-BCCF-6124FC2FAF50}" presName="spaceRect" presStyleCnt="0"/>
      <dgm:spPr/>
    </dgm:pt>
    <dgm:pt modelId="{ABC9A9CC-972D-42EF-A89A-046CF152450E}" type="pres">
      <dgm:prSet presAssocID="{78F5E5E9-7991-4EA5-BCCF-6124FC2FAF50}" presName="textRect" presStyleLbl="revTx" presStyleIdx="3" presStyleCnt="5">
        <dgm:presLayoutVars>
          <dgm:chMax val="1"/>
          <dgm:chPref val="1"/>
        </dgm:presLayoutVars>
      </dgm:prSet>
      <dgm:spPr/>
    </dgm:pt>
    <dgm:pt modelId="{E3070184-34DF-4313-930E-B082349DF607}" type="pres">
      <dgm:prSet presAssocID="{90C2A6BE-883C-4AB7-A4AC-63EA86AED414}" presName="sibTrans" presStyleCnt="0"/>
      <dgm:spPr/>
    </dgm:pt>
    <dgm:pt modelId="{A5A3DB86-B9E9-4C66-B4DE-4864B8A86AB2}" type="pres">
      <dgm:prSet presAssocID="{88D0E269-34A5-4B9E-B980-DC480D593116}" presName="compNode" presStyleCnt="0"/>
      <dgm:spPr/>
    </dgm:pt>
    <dgm:pt modelId="{224B1902-44B6-43FF-B09D-D0607FC38C50}" type="pres">
      <dgm:prSet presAssocID="{88D0E269-34A5-4B9E-B980-DC480D593116}" presName="iconRect" presStyleLbl="node1" presStyleIdx="4" presStyleCnt="5" custScaleX="160573" custScaleY="160573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with solid fill"/>
        </a:ext>
      </dgm:extLst>
    </dgm:pt>
    <dgm:pt modelId="{8955C0A1-1CF9-43B3-A6AB-BC65BFAD317A}" type="pres">
      <dgm:prSet presAssocID="{88D0E269-34A5-4B9E-B980-DC480D593116}" presName="spaceRect" presStyleCnt="0"/>
      <dgm:spPr/>
    </dgm:pt>
    <dgm:pt modelId="{BF37C3D6-F1EC-440F-9316-418B2093037D}" type="pres">
      <dgm:prSet presAssocID="{88D0E269-34A5-4B9E-B980-DC480D59311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BCFDF03-3196-4CA0-851A-BBB0A7D9BC80}" type="presOf" srcId="{88D0E269-34A5-4B9E-B980-DC480D593116}" destId="{BF37C3D6-F1EC-440F-9316-418B2093037D}" srcOrd="0" destOrd="0" presId="urn:microsoft.com/office/officeart/2018/2/layout/IconLabelList"/>
    <dgm:cxn modelId="{EB939806-2C9E-4B9C-9033-60C0CD0FFFC2}" type="presOf" srcId="{6113CCE4-9B30-4A38-A504-F29ED563B58B}" destId="{B3C2EF7F-1708-44F6-ABCB-BF792E79F91D}" srcOrd="0" destOrd="0" presId="urn:microsoft.com/office/officeart/2018/2/layout/IconLabelList"/>
    <dgm:cxn modelId="{996A410A-7790-4F12-9EF2-4EEDB2706C7C}" type="presOf" srcId="{5FCFD209-FF18-4F5E-8757-22B8320FFA50}" destId="{597B674A-26AD-410C-986D-E324CD338466}" srcOrd="0" destOrd="0" presId="urn:microsoft.com/office/officeart/2018/2/layout/IconLabelList"/>
    <dgm:cxn modelId="{9366D12D-6527-430D-BDE2-E2D69DBC0622}" srcId="{F3E48E2C-E66E-4B4C-B052-50D1411EB020}" destId="{88D0E269-34A5-4B9E-B980-DC480D593116}" srcOrd="4" destOrd="0" parTransId="{E7575A52-8763-4239-96FC-69F1D2EE1478}" sibTransId="{70C4BE4C-68F7-4B19-8419-6C9D982168D4}"/>
    <dgm:cxn modelId="{D161375E-1C37-4302-9A97-44D7D0C55452}" type="presOf" srcId="{884188EE-6AD0-48AB-BCB7-CC595CF8DD3C}" destId="{315659BF-0327-447F-8887-B5C95F93B595}" srcOrd="0" destOrd="0" presId="urn:microsoft.com/office/officeart/2018/2/layout/IconLabelList"/>
    <dgm:cxn modelId="{A69E1342-C72D-4CCB-8A85-94E710512DFC}" srcId="{F3E48E2C-E66E-4B4C-B052-50D1411EB020}" destId="{78F5E5E9-7991-4EA5-BCCF-6124FC2FAF50}" srcOrd="3" destOrd="0" parTransId="{78CCC77C-4681-47AE-9FBB-1592E2557A00}" sibTransId="{90C2A6BE-883C-4AB7-A4AC-63EA86AED414}"/>
    <dgm:cxn modelId="{A86AA282-E3BF-4182-A9EB-2AFFBDFE5C05}" srcId="{F3E48E2C-E66E-4B4C-B052-50D1411EB020}" destId="{5FCFD209-FF18-4F5E-8757-22B8320FFA50}" srcOrd="1" destOrd="0" parTransId="{5BAB422C-34F6-49CE-9FB9-B61A8C641B6F}" sibTransId="{C371736C-74FB-431D-AC54-1A87FF650A87}"/>
    <dgm:cxn modelId="{3241C68B-23F8-49B3-A923-7D3AF1BD2F91}" type="presOf" srcId="{78F5E5E9-7991-4EA5-BCCF-6124FC2FAF50}" destId="{ABC9A9CC-972D-42EF-A89A-046CF152450E}" srcOrd="0" destOrd="0" presId="urn:microsoft.com/office/officeart/2018/2/layout/IconLabelList"/>
    <dgm:cxn modelId="{29C8E0B2-3E6F-4D99-BC01-8950C93AB512}" srcId="{F3E48E2C-E66E-4B4C-B052-50D1411EB020}" destId="{6113CCE4-9B30-4A38-A504-F29ED563B58B}" srcOrd="2" destOrd="0" parTransId="{69AAF72F-7168-4BDA-9EFF-F627E74125AF}" sibTransId="{6F0E0E97-D54B-4E24-B3E6-3B1D035A1F9A}"/>
    <dgm:cxn modelId="{0156C5C3-099E-4513-A014-6AE745E5AAE5}" type="presOf" srcId="{F3E48E2C-E66E-4B4C-B052-50D1411EB020}" destId="{439502EE-DFD7-4523-AA4E-9011154B3E78}" srcOrd="0" destOrd="0" presId="urn:microsoft.com/office/officeart/2018/2/layout/IconLabelList"/>
    <dgm:cxn modelId="{BCAB4CEA-9CFF-44C8-9C2E-A34F9C529B5D}" srcId="{F3E48E2C-E66E-4B4C-B052-50D1411EB020}" destId="{884188EE-6AD0-48AB-BCB7-CC595CF8DD3C}" srcOrd="0" destOrd="0" parTransId="{29276BEA-1A82-45A0-9C4E-FEDC6F2F3C53}" sibTransId="{7F6AC210-88F0-4CFD-940A-8B8D91C50B85}"/>
    <dgm:cxn modelId="{08F1DA93-FB83-4A1C-BDC9-6A925783C244}" type="presParOf" srcId="{439502EE-DFD7-4523-AA4E-9011154B3E78}" destId="{4DE61859-C450-4E2D-8998-B44867BA091F}" srcOrd="0" destOrd="0" presId="urn:microsoft.com/office/officeart/2018/2/layout/IconLabelList"/>
    <dgm:cxn modelId="{5A11D809-D092-42BB-9361-83536E66FEDB}" type="presParOf" srcId="{4DE61859-C450-4E2D-8998-B44867BA091F}" destId="{3DCC6B88-1113-411E-A245-FF7C265A6B27}" srcOrd="0" destOrd="0" presId="urn:microsoft.com/office/officeart/2018/2/layout/IconLabelList"/>
    <dgm:cxn modelId="{28AAB036-0700-46F6-A5DB-78A8B0AD80FE}" type="presParOf" srcId="{4DE61859-C450-4E2D-8998-B44867BA091F}" destId="{88246E3E-704C-4C19-B55B-8EBB7B3C0648}" srcOrd="1" destOrd="0" presId="urn:microsoft.com/office/officeart/2018/2/layout/IconLabelList"/>
    <dgm:cxn modelId="{AA6F04B3-9051-4B11-BD7B-EA19BD2BE0CA}" type="presParOf" srcId="{4DE61859-C450-4E2D-8998-B44867BA091F}" destId="{315659BF-0327-447F-8887-B5C95F93B595}" srcOrd="2" destOrd="0" presId="urn:microsoft.com/office/officeart/2018/2/layout/IconLabelList"/>
    <dgm:cxn modelId="{78F0CAB9-FA34-4EE5-9667-869B1BF0B9EB}" type="presParOf" srcId="{439502EE-DFD7-4523-AA4E-9011154B3E78}" destId="{E8E9B223-E496-4A9D-BE08-9919BFCDCABE}" srcOrd="1" destOrd="0" presId="urn:microsoft.com/office/officeart/2018/2/layout/IconLabelList"/>
    <dgm:cxn modelId="{57E7FC30-4103-46DC-9ADE-C6D46F6664D9}" type="presParOf" srcId="{439502EE-DFD7-4523-AA4E-9011154B3E78}" destId="{ED266D1C-8ACB-4B33-BBD3-5F446A0099D1}" srcOrd="2" destOrd="0" presId="urn:microsoft.com/office/officeart/2018/2/layout/IconLabelList"/>
    <dgm:cxn modelId="{9E3028B3-BDFA-43EE-87AE-19BB12095121}" type="presParOf" srcId="{ED266D1C-8ACB-4B33-BBD3-5F446A0099D1}" destId="{14B2FEE6-464A-47E4-BB43-71E5CF230B67}" srcOrd="0" destOrd="0" presId="urn:microsoft.com/office/officeart/2018/2/layout/IconLabelList"/>
    <dgm:cxn modelId="{FD903AF2-C746-4BE9-B199-C3498AD5344B}" type="presParOf" srcId="{ED266D1C-8ACB-4B33-BBD3-5F446A0099D1}" destId="{95056C0E-2B1A-499F-AA89-597EAED0D619}" srcOrd="1" destOrd="0" presId="urn:microsoft.com/office/officeart/2018/2/layout/IconLabelList"/>
    <dgm:cxn modelId="{97896967-BA6E-4D0A-AAE7-1E2C4790356C}" type="presParOf" srcId="{ED266D1C-8ACB-4B33-BBD3-5F446A0099D1}" destId="{597B674A-26AD-410C-986D-E324CD338466}" srcOrd="2" destOrd="0" presId="urn:microsoft.com/office/officeart/2018/2/layout/IconLabelList"/>
    <dgm:cxn modelId="{6169EC7C-BD13-4805-A4B6-7F4A57CDDE30}" type="presParOf" srcId="{439502EE-DFD7-4523-AA4E-9011154B3E78}" destId="{5BB7B1A2-AA94-4793-A4EE-6F71C2152C9E}" srcOrd="3" destOrd="0" presId="urn:microsoft.com/office/officeart/2018/2/layout/IconLabelList"/>
    <dgm:cxn modelId="{DBEFFD9A-06DD-491C-865D-4CF6D1B6C09A}" type="presParOf" srcId="{439502EE-DFD7-4523-AA4E-9011154B3E78}" destId="{AEFDA885-6976-4375-9D70-A2DAB7519695}" srcOrd="4" destOrd="0" presId="urn:microsoft.com/office/officeart/2018/2/layout/IconLabelList"/>
    <dgm:cxn modelId="{9C7E974A-E9EB-49BA-87BC-92F85907DED1}" type="presParOf" srcId="{AEFDA885-6976-4375-9D70-A2DAB7519695}" destId="{E686974C-39C0-4F44-9BBE-9FF4ADFAF5C4}" srcOrd="0" destOrd="0" presId="urn:microsoft.com/office/officeart/2018/2/layout/IconLabelList"/>
    <dgm:cxn modelId="{EE1EFB52-28FE-4E9F-AFAE-A7BF85533316}" type="presParOf" srcId="{AEFDA885-6976-4375-9D70-A2DAB7519695}" destId="{27B742B7-5829-4ED4-879B-7468EF575003}" srcOrd="1" destOrd="0" presId="urn:microsoft.com/office/officeart/2018/2/layout/IconLabelList"/>
    <dgm:cxn modelId="{FD992EEE-6CCA-4FBC-B6D8-8B826B495EA8}" type="presParOf" srcId="{AEFDA885-6976-4375-9D70-A2DAB7519695}" destId="{B3C2EF7F-1708-44F6-ABCB-BF792E79F91D}" srcOrd="2" destOrd="0" presId="urn:microsoft.com/office/officeart/2018/2/layout/IconLabelList"/>
    <dgm:cxn modelId="{B8A2D93A-BF61-434F-88F0-D26F9FB8A465}" type="presParOf" srcId="{439502EE-DFD7-4523-AA4E-9011154B3E78}" destId="{A9DEDB9A-654D-4733-896D-F8A7B258C923}" srcOrd="5" destOrd="0" presId="urn:microsoft.com/office/officeart/2018/2/layout/IconLabelList"/>
    <dgm:cxn modelId="{83776FF8-950E-4A1C-B00C-829C1654C12C}" type="presParOf" srcId="{439502EE-DFD7-4523-AA4E-9011154B3E78}" destId="{D1B1A554-A157-426A-B1CB-A0525D7A7E77}" srcOrd="6" destOrd="0" presId="urn:microsoft.com/office/officeart/2018/2/layout/IconLabelList"/>
    <dgm:cxn modelId="{6B38942C-63F2-4ADC-9882-C45AD5ED0794}" type="presParOf" srcId="{D1B1A554-A157-426A-B1CB-A0525D7A7E77}" destId="{172621C8-8164-4E76-80E2-3A0CB06B84CE}" srcOrd="0" destOrd="0" presId="urn:microsoft.com/office/officeart/2018/2/layout/IconLabelList"/>
    <dgm:cxn modelId="{A5BC755F-A2B3-46E0-82B7-F148CBC29C05}" type="presParOf" srcId="{D1B1A554-A157-426A-B1CB-A0525D7A7E77}" destId="{B46AACA6-0394-42AD-A5EA-F59CBF0DCA4E}" srcOrd="1" destOrd="0" presId="urn:microsoft.com/office/officeart/2018/2/layout/IconLabelList"/>
    <dgm:cxn modelId="{0E7962B1-D331-4991-8C80-4F095DDDA6D9}" type="presParOf" srcId="{D1B1A554-A157-426A-B1CB-A0525D7A7E77}" destId="{ABC9A9CC-972D-42EF-A89A-046CF152450E}" srcOrd="2" destOrd="0" presId="urn:microsoft.com/office/officeart/2018/2/layout/IconLabelList"/>
    <dgm:cxn modelId="{932B7618-BEDF-4598-BD3F-5AE2CBB0F82B}" type="presParOf" srcId="{439502EE-DFD7-4523-AA4E-9011154B3E78}" destId="{E3070184-34DF-4313-930E-B082349DF607}" srcOrd="7" destOrd="0" presId="urn:microsoft.com/office/officeart/2018/2/layout/IconLabelList"/>
    <dgm:cxn modelId="{964C389C-8D4F-4AF9-8D3E-ADCCCFC49DC6}" type="presParOf" srcId="{439502EE-DFD7-4523-AA4E-9011154B3E78}" destId="{A5A3DB86-B9E9-4C66-B4DE-4864B8A86AB2}" srcOrd="8" destOrd="0" presId="urn:microsoft.com/office/officeart/2018/2/layout/IconLabelList"/>
    <dgm:cxn modelId="{EC6DF795-17D3-4CF9-93D3-75B86A01E89D}" type="presParOf" srcId="{A5A3DB86-B9E9-4C66-B4DE-4864B8A86AB2}" destId="{224B1902-44B6-43FF-B09D-D0607FC38C50}" srcOrd="0" destOrd="0" presId="urn:microsoft.com/office/officeart/2018/2/layout/IconLabelList"/>
    <dgm:cxn modelId="{A5EFBBA3-D393-40A2-94B9-9FB354E2EE10}" type="presParOf" srcId="{A5A3DB86-B9E9-4C66-B4DE-4864B8A86AB2}" destId="{8955C0A1-1CF9-43B3-A6AB-BC65BFAD317A}" srcOrd="1" destOrd="0" presId="urn:microsoft.com/office/officeart/2018/2/layout/IconLabelList"/>
    <dgm:cxn modelId="{3F65B3B4-EBC1-44F7-A503-FC49795293E7}" type="presParOf" srcId="{A5A3DB86-B9E9-4C66-B4DE-4864B8A86AB2}" destId="{BF37C3D6-F1EC-440F-9316-418B209303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E48E2C-E66E-4B4C-B052-50D1411EB020}" type="doc">
      <dgm:prSet loTypeId="urn:microsoft.com/office/officeart/2018/2/layout/IconLabelList" loCatId="icon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884188EE-6AD0-48AB-BCB7-CC595CF8DD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Customizable AI Model</a:t>
          </a:r>
        </a:p>
      </dgm:t>
    </dgm:pt>
    <dgm:pt modelId="{29276BEA-1A82-45A0-9C4E-FEDC6F2F3C53}" type="parTrans" cxnId="{BCAB4CEA-9CFF-44C8-9C2E-A34F9C529B5D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F6AC210-88F0-4CFD-940A-8B8D91C50B85}" type="sibTrans" cxnId="{BCAB4CEA-9CFF-44C8-9C2E-A34F9C529B5D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FCFD209-FF18-4F5E-8757-22B8320FFA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Memorize References</a:t>
          </a:r>
        </a:p>
      </dgm:t>
    </dgm:pt>
    <dgm:pt modelId="{5BAB422C-34F6-49CE-9FB9-B61A8C641B6F}" type="parTrans" cxnId="{A86AA282-E3BF-4182-A9EB-2AFFBDFE5C05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371736C-74FB-431D-AC54-1A87FF650A87}" type="sibTrans" cxnId="{A86AA282-E3BF-4182-A9EB-2AFFBDFE5C05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6113CCE4-9B30-4A38-A504-F29ED563B5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Quick Setup</a:t>
          </a:r>
        </a:p>
      </dgm:t>
    </dgm:pt>
    <dgm:pt modelId="{69AAF72F-7168-4BDA-9EFF-F627E74125AF}" type="parTrans" cxnId="{29C8E0B2-3E6F-4D99-BC01-8950C93AB51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6F0E0E97-D54B-4E24-B3E6-3B1D035A1F9A}" type="sibTrans" cxnId="{29C8E0B2-3E6F-4D99-BC01-8950C93AB51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8F5E5E9-7991-4EA5-BCCF-6124FC2FAF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AI Support</a:t>
          </a:r>
        </a:p>
      </dgm:t>
    </dgm:pt>
    <dgm:pt modelId="{78CCC77C-4681-47AE-9FBB-1592E2557A00}" type="parTrans" cxnId="{A69E1342-C72D-4CCB-8A85-94E710512DFC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0C2A6BE-883C-4AB7-A4AC-63EA86AED414}" type="sibTrans" cxnId="{A69E1342-C72D-4CCB-8A85-94E710512DFC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88D0E269-34A5-4B9E-B980-DC480D5931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Simple and Affordable</a:t>
          </a:r>
        </a:p>
      </dgm:t>
    </dgm:pt>
    <dgm:pt modelId="{E7575A52-8763-4239-96FC-69F1D2EE1478}" type="parTrans" cxnId="{9366D12D-6527-430D-BDE2-E2D69DBC062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0C4BE4C-68F7-4B19-8419-6C9D982168D4}" type="sibTrans" cxnId="{9366D12D-6527-430D-BDE2-E2D69DBC062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39502EE-DFD7-4523-AA4E-9011154B3E78}" type="pres">
      <dgm:prSet presAssocID="{F3E48E2C-E66E-4B4C-B052-50D1411EB020}" presName="root" presStyleCnt="0">
        <dgm:presLayoutVars>
          <dgm:dir/>
          <dgm:resizeHandles val="exact"/>
        </dgm:presLayoutVars>
      </dgm:prSet>
      <dgm:spPr/>
    </dgm:pt>
    <dgm:pt modelId="{4DE61859-C450-4E2D-8998-B44867BA091F}" type="pres">
      <dgm:prSet presAssocID="{884188EE-6AD0-48AB-BCB7-CC595CF8DD3C}" presName="compNode" presStyleCnt="0"/>
      <dgm:spPr/>
    </dgm:pt>
    <dgm:pt modelId="{3DCC6B88-1113-411E-A245-FF7C265A6B27}" type="pres">
      <dgm:prSet presAssocID="{884188EE-6AD0-48AB-BCB7-CC595CF8DD3C}" presName="iconRect" presStyleLbl="node1" presStyleIdx="0" presStyleCnt="5" custScaleX="160573" custScaleY="16057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ft Brain with solid fill"/>
        </a:ext>
      </dgm:extLst>
    </dgm:pt>
    <dgm:pt modelId="{88246E3E-704C-4C19-B55B-8EBB7B3C0648}" type="pres">
      <dgm:prSet presAssocID="{884188EE-6AD0-48AB-BCB7-CC595CF8DD3C}" presName="spaceRect" presStyleCnt="0"/>
      <dgm:spPr/>
    </dgm:pt>
    <dgm:pt modelId="{315659BF-0327-447F-8887-B5C95F93B595}" type="pres">
      <dgm:prSet presAssocID="{884188EE-6AD0-48AB-BCB7-CC595CF8DD3C}" presName="textRect" presStyleLbl="revTx" presStyleIdx="0" presStyleCnt="5">
        <dgm:presLayoutVars>
          <dgm:chMax val="1"/>
          <dgm:chPref val="1"/>
        </dgm:presLayoutVars>
      </dgm:prSet>
      <dgm:spPr/>
    </dgm:pt>
    <dgm:pt modelId="{E8E9B223-E496-4A9D-BE08-9919BFCDCABE}" type="pres">
      <dgm:prSet presAssocID="{7F6AC210-88F0-4CFD-940A-8B8D91C50B85}" presName="sibTrans" presStyleCnt="0"/>
      <dgm:spPr/>
    </dgm:pt>
    <dgm:pt modelId="{ED266D1C-8ACB-4B33-BBD3-5F446A0099D1}" type="pres">
      <dgm:prSet presAssocID="{5FCFD209-FF18-4F5E-8757-22B8320FFA50}" presName="compNode" presStyleCnt="0"/>
      <dgm:spPr/>
    </dgm:pt>
    <dgm:pt modelId="{14B2FEE6-464A-47E4-BB43-71E5CF230B67}" type="pres">
      <dgm:prSet presAssocID="{5FCFD209-FF18-4F5E-8757-22B8320FFA50}" presName="iconRect" presStyleLbl="node1" presStyleIdx="1" presStyleCnt="5" custScaleX="160573" custScaleY="16057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95056C0E-2B1A-499F-AA89-597EAED0D619}" type="pres">
      <dgm:prSet presAssocID="{5FCFD209-FF18-4F5E-8757-22B8320FFA50}" presName="spaceRect" presStyleCnt="0"/>
      <dgm:spPr/>
    </dgm:pt>
    <dgm:pt modelId="{597B674A-26AD-410C-986D-E324CD338466}" type="pres">
      <dgm:prSet presAssocID="{5FCFD209-FF18-4F5E-8757-22B8320FFA50}" presName="textRect" presStyleLbl="revTx" presStyleIdx="1" presStyleCnt="5">
        <dgm:presLayoutVars>
          <dgm:chMax val="1"/>
          <dgm:chPref val="1"/>
        </dgm:presLayoutVars>
      </dgm:prSet>
      <dgm:spPr/>
    </dgm:pt>
    <dgm:pt modelId="{5BB7B1A2-AA94-4793-A4EE-6F71C2152C9E}" type="pres">
      <dgm:prSet presAssocID="{C371736C-74FB-431D-AC54-1A87FF650A87}" presName="sibTrans" presStyleCnt="0"/>
      <dgm:spPr/>
    </dgm:pt>
    <dgm:pt modelId="{AEFDA885-6976-4375-9D70-A2DAB7519695}" type="pres">
      <dgm:prSet presAssocID="{6113CCE4-9B30-4A38-A504-F29ED563B58B}" presName="compNode" presStyleCnt="0"/>
      <dgm:spPr/>
    </dgm:pt>
    <dgm:pt modelId="{E686974C-39C0-4F44-9BBE-9FF4ADFAF5C4}" type="pres">
      <dgm:prSet presAssocID="{6113CCE4-9B30-4A38-A504-F29ED563B58B}" presName="iconRect" presStyleLbl="node1" presStyleIdx="2" presStyleCnt="5" custScaleX="160573" custScaleY="16057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 with solid fill"/>
        </a:ext>
      </dgm:extLst>
    </dgm:pt>
    <dgm:pt modelId="{27B742B7-5829-4ED4-879B-7468EF575003}" type="pres">
      <dgm:prSet presAssocID="{6113CCE4-9B30-4A38-A504-F29ED563B58B}" presName="spaceRect" presStyleCnt="0"/>
      <dgm:spPr/>
    </dgm:pt>
    <dgm:pt modelId="{B3C2EF7F-1708-44F6-ABCB-BF792E79F91D}" type="pres">
      <dgm:prSet presAssocID="{6113CCE4-9B30-4A38-A504-F29ED563B58B}" presName="textRect" presStyleLbl="revTx" presStyleIdx="2" presStyleCnt="5">
        <dgm:presLayoutVars>
          <dgm:chMax val="1"/>
          <dgm:chPref val="1"/>
        </dgm:presLayoutVars>
      </dgm:prSet>
      <dgm:spPr/>
    </dgm:pt>
    <dgm:pt modelId="{A9DEDB9A-654D-4733-896D-F8A7B258C923}" type="pres">
      <dgm:prSet presAssocID="{6F0E0E97-D54B-4E24-B3E6-3B1D035A1F9A}" presName="sibTrans" presStyleCnt="0"/>
      <dgm:spPr/>
    </dgm:pt>
    <dgm:pt modelId="{D1B1A554-A157-426A-B1CB-A0525D7A7E77}" type="pres">
      <dgm:prSet presAssocID="{78F5E5E9-7991-4EA5-BCCF-6124FC2FAF50}" presName="compNode" presStyleCnt="0"/>
      <dgm:spPr/>
    </dgm:pt>
    <dgm:pt modelId="{172621C8-8164-4E76-80E2-3A0CB06B84CE}" type="pres">
      <dgm:prSet presAssocID="{78F5E5E9-7991-4EA5-BCCF-6124FC2FAF50}" presName="iconRect" presStyleLbl="node1" presStyleIdx="3" presStyleCnt="5" custScaleX="160573" custScaleY="16057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B46AACA6-0394-42AD-A5EA-F59CBF0DCA4E}" type="pres">
      <dgm:prSet presAssocID="{78F5E5E9-7991-4EA5-BCCF-6124FC2FAF50}" presName="spaceRect" presStyleCnt="0"/>
      <dgm:spPr/>
    </dgm:pt>
    <dgm:pt modelId="{ABC9A9CC-972D-42EF-A89A-046CF152450E}" type="pres">
      <dgm:prSet presAssocID="{78F5E5E9-7991-4EA5-BCCF-6124FC2FAF50}" presName="textRect" presStyleLbl="revTx" presStyleIdx="3" presStyleCnt="5">
        <dgm:presLayoutVars>
          <dgm:chMax val="1"/>
          <dgm:chPref val="1"/>
        </dgm:presLayoutVars>
      </dgm:prSet>
      <dgm:spPr/>
    </dgm:pt>
    <dgm:pt modelId="{E3070184-34DF-4313-930E-B082349DF607}" type="pres">
      <dgm:prSet presAssocID="{90C2A6BE-883C-4AB7-A4AC-63EA86AED414}" presName="sibTrans" presStyleCnt="0"/>
      <dgm:spPr/>
    </dgm:pt>
    <dgm:pt modelId="{A5A3DB86-B9E9-4C66-B4DE-4864B8A86AB2}" type="pres">
      <dgm:prSet presAssocID="{88D0E269-34A5-4B9E-B980-DC480D593116}" presName="compNode" presStyleCnt="0"/>
      <dgm:spPr/>
    </dgm:pt>
    <dgm:pt modelId="{224B1902-44B6-43FF-B09D-D0607FC38C50}" type="pres">
      <dgm:prSet presAssocID="{88D0E269-34A5-4B9E-B980-DC480D593116}" presName="iconRect" presStyleLbl="node1" presStyleIdx="4" presStyleCnt="5" custScaleX="160573" custScaleY="160573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nt with solid fill"/>
        </a:ext>
      </dgm:extLst>
    </dgm:pt>
    <dgm:pt modelId="{8955C0A1-1CF9-43B3-A6AB-BC65BFAD317A}" type="pres">
      <dgm:prSet presAssocID="{88D0E269-34A5-4B9E-B980-DC480D593116}" presName="spaceRect" presStyleCnt="0"/>
      <dgm:spPr/>
    </dgm:pt>
    <dgm:pt modelId="{BF37C3D6-F1EC-440F-9316-418B2093037D}" type="pres">
      <dgm:prSet presAssocID="{88D0E269-34A5-4B9E-B980-DC480D59311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BCFDF03-3196-4CA0-851A-BBB0A7D9BC80}" type="presOf" srcId="{88D0E269-34A5-4B9E-B980-DC480D593116}" destId="{BF37C3D6-F1EC-440F-9316-418B2093037D}" srcOrd="0" destOrd="0" presId="urn:microsoft.com/office/officeart/2018/2/layout/IconLabelList"/>
    <dgm:cxn modelId="{EB939806-2C9E-4B9C-9033-60C0CD0FFFC2}" type="presOf" srcId="{6113CCE4-9B30-4A38-A504-F29ED563B58B}" destId="{B3C2EF7F-1708-44F6-ABCB-BF792E79F91D}" srcOrd="0" destOrd="0" presId="urn:microsoft.com/office/officeart/2018/2/layout/IconLabelList"/>
    <dgm:cxn modelId="{996A410A-7790-4F12-9EF2-4EEDB2706C7C}" type="presOf" srcId="{5FCFD209-FF18-4F5E-8757-22B8320FFA50}" destId="{597B674A-26AD-410C-986D-E324CD338466}" srcOrd="0" destOrd="0" presId="urn:microsoft.com/office/officeart/2018/2/layout/IconLabelList"/>
    <dgm:cxn modelId="{9366D12D-6527-430D-BDE2-E2D69DBC0622}" srcId="{F3E48E2C-E66E-4B4C-B052-50D1411EB020}" destId="{88D0E269-34A5-4B9E-B980-DC480D593116}" srcOrd="4" destOrd="0" parTransId="{E7575A52-8763-4239-96FC-69F1D2EE1478}" sibTransId="{70C4BE4C-68F7-4B19-8419-6C9D982168D4}"/>
    <dgm:cxn modelId="{D161375E-1C37-4302-9A97-44D7D0C55452}" type="presOf" srcId="{884188EE-6AD0-48AB-BCB7-CC595CF8DD3C}" destId="{315659BF-0327-447F-8887-B5C95F93B595}" srcOrd="0" destOrd="0" presId="urn:microsoft.com/office/officeart/2018/2/layout/IconLabelList"/>
    <dgm:cxn modelId="{A69E1342-C72D-4CCB-8A85-94E710512DFC}" srcId="{F3E48E2C-E66E-4B4C-B052-50D1411EB020}" destId="{78F5E5E9-7991-4EA5-BCCF-6124FC2FAF50}" srcOrd="3" destOrd="0" parTransId="{78CCC77C-4681-47AE-9FBB-1592E2557A00}" sibTransId="{90C2A6BE-883C-4AB7-A4AC-63EA86AED414}"/>
    <dgm:cxn modelId="{A86AA282-E3BF-4182-A9EB-2AFFBDFE5C05}" srcId="{F3E48E2C-E66E-4B4C-B052-50D1411EB020}" destId="{5FCFD209-FF18-4F5E-8757-22B8320FFA50}" srcOrd="1" destOrd="0" parTransId="{5BAB422C-34F6-49CE-9FB9-B61A8C641B6F}" sibTransId="{C371736C-74FB-431D-AC54-1A87FF650A87}"/>
    <dgm:cxn modelId="{3241C68B-23F8-49B3-A923-7D3AF1BD2F91}" type="presOf" srcId="{78F5E5E9-7991-4EA5-BCCF-6124FC2FAF50}" destId="{ABC9A9CC-972D-42EF-A89A-046CF152450E}" srcOrd="0" destOrd="0" presId="urn:microsoft.com/office/officeart/2018/2/layout/IconLabelList"/>
    <dgm:cxn modelId="{29C8E0B2-3E6F-4D99-BC01-8950C93AB512}" srcId="{F3E48E2C-E66E-4B4C-B052-50D1411EB020}" destId="{6113CCE4-9B30-4A38-A504-F29ED563B58B}" srcOrd="2" destOrd="0" parTransId="{69AAF72F-7168-4BDA-9EFF-F627E74125AF}" sibTransId="{6F0E0E97-D54B-4E24-B3E6-3B1D035A1F9A}"/>
    <dgm:cxn modelId="{0156C5C3-099E-4513-A014-6AE745E5AAE5}" type="presOf" srcId="{F3E48E2C-E66E-4B4C-B052-50D1411EB020}" destId="{439502EE-DFD7-4523-AA4E-9011154B3E78}" srcOrd="0" destOrd="0" presId="urn:microsoft.com/office/officeart/2018/2/layout/IconLabelList"/>
    <dgm:cxn modelId="{BCAB4CEA-9CFF-44C8-9C2E-A34F9C529B5D}" srcId="{F3E48E2C-E66E-4B4C-B052-50D1411EB020}" destId="{884188EE-6AD0-48AB-BCB7-CC595CF8DD3C}" srcOrd="0" destOrd="0" parTransId="{29276BEA-1A82-45A0-9C4E-FEDC6F2F3C53}" sibTransId="{7F6AC210-88F0-4CFD-940A-8B8D91C50B85}"/>
    <dgm:cxn modelId="{08F1DA93-FB83-4A1C-BDC9-6A925783C244}" type="presParOf" srcId="{439502EE-DFD7-4523-AA4E-9011154B3E78}" destId="{4DE61859-C450-4E2D-8998-B44867BA091F}" srcOrd="0" destOrd="0" presId="urn:microsoft.com/office/officeart/2018/2/layout/IconLabelList"/>
    <dgm:cxn modelId="{5A11D809-D092-42BB-9361-83536E66FEDB}" type="presParOf" srcId="{4DE61859-C450-4E2D-8998-B44867BA091F}" destId="{3DCC6B88-1113-411E-A245-FF7C265A6B27}" srcOrd="0" destOrd="0" presId="urn:microsoft.com/office/officeart/2018/2/layout/IconLabelList"/>
    <dgm:cxn modelId="{28AAB036-0700-46F6-A5DB-78A8B0AD80FE}" type="presParOf" srcId="{4DE61859-C450-4E2D-8998-B44867BA091F}" destId="{88246E3E-704C-4C19-B55B-8EBB7B3C0648}" srcOrd="1" destOrd="0" presId="urn:microsoft.com/office/officeart/2018/2/layout/IconLabelList"/>
    <dgm:cxn modelId="{AA6F04B3-9051-4B11-BD7B-EA19BD2BE0CA}" type="presParOf" srcId="{4DE61859-C450-4E2D-8998-B44867BA091F}" destId="{315659BF-0327-447F-8887-B5C95F93B595}" srcOrd="2" destOrd="0" presId="urn:microsoft.com/office/officeart/2018/2/layout/IconLabelList"/>
    <dgm:cxn modelId="{78F0CAB9-FA34-4EE5-9667-869B1BF0B9EB}" type="presParOf" srcId="{439502EE-DFD7-4523-AA4E-9011154B3E78}" destId="{E8E9B223-E496-4A9D-BE08-9919BFCDCABE}" srcOrd="1" destOrd="0" presId="urn:microsoft.com/office/officeart/2018/2/layout/IconLabelList"/>
    <dgm:cxn modelId="{57E7FC30-4103-46DC-9ADE-C6D46F6664D9}" type="presParOf" srcId="{439502EE-DFD7-4523-AA4E-9011154B3E78}" destId="{ED266D1C-8ACB-4B33-BBD3-5F446A0099D1}" srcOrd="2" destOrd="0" presId="urn:microsoft.com/office/officeart/2018/2/layout/IconLabelList"/>
    <dgm:cxn modelId="{9E3028B3-BDFA-43EE-87AE-19BB12095121}" type="presParOf" srcId="{ED266D1C-8ACB-4B33-BBD3-5F446A0099D1}" destId="{14B2FEE6-464A-47E4-BB43-71E5CF230B67}" srcOrd="0" destOrd="0" presId="urn:microsoft.com/office/officeart/2018/2/layout/IconLabelList"/>
    <dgm:cxn modelId="{FD903AF2-C746-4BE9-B199-C3498AD5344B}" type="presParOf" srcId="{ED266D1C-8ACB-4B33-BBD3-5F446A0099D1}" destId="{95056C0E-2B1A-499F-AA89-597EAED0D619}" srcOrd="1" destOrd="0" presId="urn:microsoft.com/office/officeart/2018/2/layout/IconLabelList"/>
    <dgm:cxn modelId="{97896967-BA6E-4D0A-AAE7-1E2C4790356C}" type="presParOf" srcId="{ED266D1C-8ACB-4B33-BBD3-5F446A0099D1}" destId="{597B674A-26AD-410C-986D-E324CD338466}" srcOrd="2" destOrd="0" presId="urn:microsoft.com/office/officeart/2018/2/layout/IconLabelList"/>
    <dgm:cxn modelId="{6169EC7C-BD13-4805-A4B6-7F4A57CDDE30}" type="presParOf" srcId="{439502EE-DFD7-4523-AA4E-9011154B3E78}" destId="{5BB7B1A2-AA94-4793-A4EE-6F71C2152C9E}" srcOrd="3" destOrd="0" presId="urn:microsoft.com/office/officeart/2018/2/layout/IconLabelList"/>
    <dgm:cxn modelId="{DBEFFD9A-06DD-491C-865D-4CF6D1B6C09A}" type="presParOf" srcId="{439502EE-DFD7-4523-AA4E-9011154B3E78}" destId="{AEFDA885-6976-4375-9D70-A2DAB7519695}" srcOrd="4" destOrd="0" presId="urn:microsoft.com/office/officeart/2018/2/layout/IconLabelList"/>
    <dgm:cxn modelId="{9C7E974A-E9EB-49BA-87BC-92F85907DED1}" type="presParOf" srcId="{AEFDA885-6976-4375-9D70-A2DAB7519695}" destId="{E686974C-39C0-4F44-9BBE-9FF4ADFAF5C4}" srcOrd="0" destOrd="0" presId="urn:microsoft.com/office/officeart/2018/2/layout/IconLabelList"/>
    <dgm:cxn modelId="{EE1EFB52-28FE-4E9F-AFAE-A7BF85533316}" type="presParOf" srcId="{AEFDA885-6976-4375-9D70-A2DAB7519695}" destId="{27B742B7-5829-4ED4-879B-7468EF575003}" srcOrd="1" destOrd="0" presId="urn:microsoft.com/office/officeart/2018/2/layout/IconLabelList"/>
    <dgm:cxn modelId="{FD992EEE-6CCA-4FBC-B6D8-8B826B495EA8}" type="presParOf" srcId="{AEFDA885-6976-4375-9D70-A2DAB7519695}" destId="{B3C2EF7F-1708-44F6-ABCB-BF792E79F91D}" srcOrd="2" destOrd="0" presId="urn:microsoft.com/office/officeart/2018/2/layout/IconLabelList"/>
    <dgm:cxn modelId="{B8A2D93A-BF61-434F-88F0-D26F9FB8A465}" type="presParOf" srcId="{439502EE-DFD7-4523-AA4E-9011154B3E78}" destId="{A9DEDB9A-654D-4733-896D-F8A7B258C923}" srcOrd="5" destOrd="0" presId="urn:microsoft.com/office/officeart/2018/2/layout/IconLabelList"/>
    <dgm:cxn modelId="{83776FF8-950E-4A1C-B00C-829C1654C12C}" type="presParOf" srcId="{439502EE-DFD7-4523-AA4E-9011154B3E78}" destId="{D1B1A554-A157-426A-B1CB-A0525D7A7E77}" srcOrd="6" destOrd="0" presId="urn:microsoft.com/office/officeart/2018/2/layout/IconLabelList"/>
    <dgm:cxn modelId="{6B38942C-63F2-4ADC-9882-C45AD5ED0794}" type="presParOf" srcId="{D1B1A554-A157-426A-B1CB-A0525D7A7E77}" destId="{172621C8-8164-4E76-80E2-3A0CB06B84CE}" srcOrd="0" destOrd="0" presId="urn:microsoft.com/office/officeart/2018/2/layout/IconLabelList"/>
    <dgm:cxn modelId="{A5BC755F-A2B3-46E0-82B7-F148CBC29C05}" type="presParOf" srcId="{D1B1A554-A157-426A-B1CB-A0525D7A7E77}" destId="{B46AACA6-0394-42AD-A5EA-F59CBF0DCA4E}" srcOrd="1" destOrd="0" presId="urn:microsoft.com/office/officeart/2018/2/layout/IconLabelList"/>
    <dgm:cxn modelId="{0E7962B1-D331-4991-8C80-4F095DDDA6D9}" type="presParOf" srcId="{D1B1A554-A157-426A-B1CB-A0525D7A7E77}" destId="{ABC9A9CC-972D-42EF-A89A-046CF152450E}" srcOrd="2" destOrd="0" presId="urn:microsoft.com/office/officeart/2018/2/layout/IconLabelList"/>
    <dgm:cxn modelId="{932B7618-BEDF-4598-BD3F-5AE2CBB0F82B}" type="presParOf" srcId="{439502EE-DFD7-4523-AA4E-9011154B3E78}" destId="{E3070184-34DF-4313-930E-B082349DF607}" srcOrd="7" destOrd="0" presId="urn:microsoft.com/office/officeart/2018/2/layout/IconLabelList"/>
    <dgm:cxn modelId="{964C389C-8D4F-4AF9-8D3E-ADCCCFC49DC6}" type="presParOf" srcId="{439502EE-DFD7-4523-AA4E-9011154B3E78}" destId="{A5A3DB86-B9E9-4C66-B4DE-4864B8A86AB2}" srcOrd="8" destOrd="0" presId="urn:microsoft.com/office/officeart/2018/2/layout/IconLabelList"/>
    <dgm:cxn modelId="{EC6DF795-17D3-4CF9-93D3-75B86A01E89D}" type="presParOf" srcId="{A5A3DB86-B9E9-4C66-B4DE-4864B8A86AB2}" destId="{224B1902-44B6-43FF-B09D-D0607FC38C50}" srcOrd="0" destOrd="0" presId="urn:microsoft.com/office/officeart/2018/2/layout/IconLabelList"/>
    <dgm:cxn modelId="{A5EFBBA3-D393-40A2-94B9-9FB354E2EE10}" type="presParOf" srcId="{A5A3DB86-B9E9-4C66-B4DE-4864B8A86AB2}" destId="{8955C0A1-1CF9-43B3-A6AB-BC65BFAD317A}" srcOrd="1" destOrd="0" presId="urn:microsoft.com/office/officeart/2018/2/layout/IconLabelList"/>
    <dgm:cxn modelId="{3F65B3B4-EBC1-44F7-A503-FC49795293E7}" type="presParOf" srcId="{A5A3DB86-B9E9-4C66-B4DE-4864B8A86AB2}" destId="{BF37C3D6-F1EC-440F-9316-418B209303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E48E2C-E66E-4B4C-B052-50D1411EB020}" type="doc">
      <dgm:prSet loTypeId="urn:microsoft.com/office/officeart/2018/2/layout/IconLabelList" loCatId="icon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884188EE-6AD0-48AB-BCB7-CC595CF8DD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Social Media Integration</a:t>
          </a:r>
        </a:p>
      </dgm:t>
    </dgm:pt>
    <dgm:pt modelId="{29276BEA-1A82-45A0-9C4E-FEDC6F2F3C53}" type="parTrans" cxnId="{BCAB4CEA-9CFF-44C8-9C2E-A34F9C529B5D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F6AC210-88F0-4CFD-940A-8B8D91C50B85}" type="sibTrans" cxnId="{BCAB4CEA-9CFF-44C8-9C2E-A34F9C529B5D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FCFD209-FF18-4F5E-8757-22B8320FFA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Live Data Reading</a:t>
          </a:r>
        </a:p>
      </dgm:t>
    </dgm:pt>
    <dgm:pt modelId="{5BAB422C-34F6-49CE-9FB9-B61A8C641B6F}" type="parTrans" cxnId="{A86AA282-E3BF-4182-A9EB-2AFFBDFE5C05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371736C-74FB-431D-AC54-1A87FF650A87}" type="sibTrans" cxnId="{A86AA282-E3BF-4182-A9EB-2AFFBDFE5C05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6113CCE4-9B30-4A38-A504-F29ED563B5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Self-Learning AI</a:t>
          </a:r>
        </a:p>
      </dgm:t>
    </dgm:pt>
    <dgm:pt modelId="{69AAF72F-7168-4BDA-9EFF-F627E74125AF}" type="parTrans" cxnId="{29C8E0B2-3E6F-4D99-BC01-8950C93AB51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6F0E0E97-D54B-4E24-B3E6-3B1D035A1F9A}" type="sibTrans" cxnId="{29C8E0B2-3E6F-4D99-BC01-8950C93AB51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8F5E5E9-7991-4EA5-BCCF-6124FC2FAF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Enhanced Abilities</a:t>
          </a:r>
        </a:p>
      </dgm:t>
    </dgm:pt>
    <dgm:pt modelId="{78CCC77C-4681-47AE-9FBB-1592E2557A00}" type="parTrans" cxnId="{A69E1342-C72D-4CCB-8A85-94E710512DFC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0C2A6BE-883C-4AB7-A4AC-63EA86AED414}" type="sibTrans" cxnId="{A69E1342-C72D-4CCB-8A85-94E710512DFC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39502EE-DFD7-4523-AA4E-9011154B3E78}" type="pres">
      <dgm:prSet presAssocID="{F3E48E2C-E66E-4B4C-B052-50D1411EB020}" presName="root" presStyleCnt="0">
        <dgm:presLayoutVars>
          <dgm:dir/>
          <dgm:resizeHandles val="exact"/>
        </dgm:presLayoutVars>
      </dgm:prSet>
      <dgm:spPr/>
    </dgm:pt>
    <dgm:pt modelId="{4DE61859-C450-4E2D-8998-B44867BA091F}" type="pres">
      <dgm:prSet presAssocID="{884188EE-6AD0-48AB-BCB7-CC595CF8DD3C}" presName="compNode" presStyleCnt="0"/>
      <dgm:spPr/>
    </dgm:pt>
    <dgm:pt modelId="{3DCC6B88-1113-411E-A245-FF7C265A6B27}" type="pres">
      <dgm:prSet presAssocID="{884188EE-6AD0-48AB-BCB7-CC595CF8DD3C}" presName="iconRect" presStyleLbl="node1" presStyleIdx="0" presStyleCnt="4" custScaleX="160573" custScaleY="16057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 with solid fill"/>
        </a:ext>
      </dgm:extLst>
    </dgm:pt>
    <dgm:pt modelId="{88246E3E-704C-4C19-B55B-8EBB7B3C0648}" type="pres">
      <dgm:prSet presAssocID="{884188EE-6AD0-48AB-BCB7-CC595CF8DD3C}" presName="spaceRect" presStyleCnt="0"/>
      <dgm:spPr/>
    </dgm:pt>
    <dgm:pt modelId="{315659BF-0327-447F-8887-B5C95F93B595}" type="pres">
      <dgm:prSet presAssocID="{884188EE-6AD0-48AB-BCB7-CC595CF8DD3C}" presName="textRect" presStyleLbl="revTx" presStyleIdx="0" presStyleCnt="4">
        <dgm:presLayoutVars>
          <dgm:chMax val="1"/>
          <dgm:chPref val="1"/>
        </dgm:presLayoutVars>
      </dgm:prSet>
      <dgm:spPr/>
    </dgm:pt>
    <dgm:pt modelId="{E8E9B223-E496-4A9D-BE08-9919BFCDCABE}" type="pres">
      <dgm:prSet presAssocID="{7F6AC210-88F0-4CFD-940A-8B8D91C50B85}" presName="sibTrans" presStyleCnt="0"/>
      <dgm:spPr/>
    </dgm:pt>
    <dgm:pt modelId="{ED266D1C-8ACB-4B33-BBD3-5F446A0099D1}" type="pres">
      <dgm:prSet presAssocID="{5FCFD209-FF18-4F5E-8757-22B8320FFA50}" presName="compNode" presStyleCnt="0"/>
      <dgm:spPr/>
    </dgm:pt>
    <dgm:pt modelId="{14B2FEE6-464A-47E4-BB43-71E5CF230B67}" type="pres">
      <dgm:prSet presAssocID="{5FCFD209-FF18-4F5E-8757-22B8320FFA50}" presName="iconRect" presStyleLbl="node1" presStyleIdx="1" presStyleCnt="4" custScaleX="160573" custScaleY="16057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 with solid fill"/>
        </a:ext>
      </dgm:extLst>
    </dgm:pt>
    <dgm:pt modelId="{95056C0E-2B1A-499F-AA89-597EAED0D619}" type="pres">
      <dgm:prSet presAssocID="{5FCFD209-FF18-4F5E-8757-22B8320FFA50}" presName="spaceRect" presStyleCnt="0"/>
      <dgm:spPr/>
    </dgm:pt>
    <dgm:pt modelId="{597B674A-26AD-410C-986D-E324CD338466}" type="pres">
      <dgm:prSet presAssocID="{5FCFD209-FF18-4F5E-8757-22B8320FFA50}" presName="textRect" presStyleLbl="revTx" presStyleIdx="1" presStyleCnt="4">
        <dgm:presLayoutVars>
          <dgm:chMax val="1"/>
          <dgm:chPref val="1"/>
        </dgm:presLayoutVars>
      </dgm:prSet>
      <dgm:spPr/>
    </dgm:pt>
    <dgm:pt modelId="{5BB7B1A2-AA94-4793-A4EE-6F71C2152C9E}" type="pres">
      <dgm:prSet presAssocID="{C371736C-74FB-431D-AC54-1A87FF650A87}" presName="sibTrans" presStyleCnt="0"/>
      <dgm:spPr/>
    </dgm:pt>
    <dgm:pt modelId="{AEFDA885-6976-4375-9D70-A2DAB7519695}" type="pres">
      <dgm:prSet presAssocID="{6113CCE4-9B30-4A38-A504-F29ED563B58B}" presName="compNode" presStyleCnt="0"/>
      <dgm:spPr/>
    </dgm:pt>
    <dgm:pt modelId="{E686974C-39C0-4F44-9BBE-9FF4ADFAF5C4}" type="pres">
      <dgm:prSet presAssocID="{6113CCE4-9B30-4A38-A504-F29ED563B58B}" presName="iconRect" presStyleLbl="node1" presStyleIdx="2" presStyleCnt="4" custScaleX="160573" custScaleY="16057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27B742B7-5829-4ED4-879B-7468EF575003}" type="pres">
      <dgm:prSet presAssocID="{6113CCE4-9B30-4A38-A504-F29ED563B58B}" presName="spaceRect" presStyleCnt="0"/>
      <dgm:spPr/>
    </dgm:pt>
    <dgm:pt modelId="{B3C2EF7F-1708-44F6-ABCB-BF792E79F91D}" type="pres">
      <dgm:prSet presAssocID="{6113CCE4-9B30-4A38-A504-F29ED563B58B}" presName="textRect" presStyleLbl="revTx" presStyleIdx="2" presStyleCnt="4">
        <dgm:presLayoutVars>
          <dgm:chMax val="1"/>
          <dgm:chPref val="1"/>
        </dgm:presLayoutVars>
      </dgm:prSet>
      <dgm:spPr/>
    </dgm:pt>
    <dgm:pt modelId="{A9DEDB9A-654D-4733-896D-F8A7B258C923}" type="pres">
      <dgm:prSet presAssocID="{6F0E0E97-D54B-4E24-B3E6-3B1D035A1F9A}" presName="sibTrans" presStyleCnt="0"/>
      <dgm:spPr/>
    </dgm:pt>
    <dgm:pt modelId="{D1B1A554-A157-426A-B1CB-A0525D7A7E77}" type="pres">
      <dgm:prSet presAssocID="{78F5E5E9-7991-4EA5-BCCF-6124FC2FAF50}" presName="compNode" presStyleCnt="0"/>
      <dgm:spPr/>
    </dgm:pt>
    <dgm:pt modelId="{172621C8-8164-4E76-80E2-3A0CB06B84CE}" type="pres">
      <dgm:prSet presAssocID="{78F5E5E9-7991-4EA5-BCCF-6124FC2FAF50}" presName="iconRect" presStyleLbl="node1" presStyleIdx="3" presStyleCnt="4" custScaleX="160573" custScaleY="16057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o Male with solid fill"/>
        </a:ext>
      </dgm:extLst>
    </dgm:pt>
    <dgm:pt modelId="{B46AACA6-0394-42AD-A5EA-F59CBF0DCA4E}" type="pres">
      <dgm:prSet presAssocID="{78F5E5E9-7991-4EA5-BCCF-6124FC2FAF50}" presName="spaceRect" presStyleCnt="0"/>
      <dgm:spPr/>
    </dgm:pt>
    <dgm:pt modelId="{ABC9A9CC-972D-42EF-A89A-046CF152450E}" type="pres">
      <dgm:prSet presAssocID="{78F5E5E9-7991-4EA5-BCCF-6124FC2FAF5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B939806-2C9E-4B9C-9033-60C0CD0FFFC2}" type="presOf" srcId="{6113CCE4-9B30-4A38-A504-F29ED563B58B}" destId="{B3C2EF7F-1708-44F6-ABCB-BF792E79F91D}" srcOrd="0" destOrd="0" presId="urn:microsoft.com/office/officeart/2018/2/layout/IconLabelList"/>
    <dgm:cxn modelId="{996A410A-7790-4F12-9EF2-4EEDB2706C7C}" type="presOf" srcId="{5FCFD209-FF18-4F5E-8757-22B8320FFA50}" destId="{597B674A-26AD-410C-986D-E324CD338466}" srcOrd="0" destOrd="0" presId="urn:microsoft.com/office/officeart/2018/2/layout/IconLabelList"/>
    <dgm:cxn modelId="{D161375E-1C37-4302-9A97-44D7D0C55452}" type="presOf" srcId="{884188EE-6AD0-48AB-BCB7-CC595CF8DD3C}" destId="{315659BF-0327-447F-8887-B5C95F93B595}" srcOrd="0" destOrd="0" presId="urn:microsoft.com/office/officeart/2018/2/layout/IconLabelList"/>
    <dgm:cxn modelId="{A69E1342-C72D-4CCB-8A85-94E710512DFC}" srcId="{F3E48E2C-E66E-4B4C-B052-50D1411EB020}" destId="{78F5E5E9-7991-4EA5-BCCF-6124FC2FAF50}" srcOrd="3" destOrd="0" parTransId="{78CCC77C-4681-47AE-9FBB-1592E2557A00}" sibTransId="{90C2A6BE-883C-4AB7-A4AC-63EA86AED414}"/>
    <dgm:cxn modelId="{A86AA282-E3BF-4182-A9EB-2AFFBDFE5C05}" srcId="{F3E48E2C-E66E-4B4C-B052-50D1411EB020}" destId="{5FCFD209-FF18-4F5E-8757-22B8320FFA50}" srcOrd="1" destOrd="0" parTransId="{5BAB422C-34F6-49CE-9FB9-B61A8C641B6F}" sibTransId="{C371736C-74FB-431D-AC54-1A87FF650A87}"/>
    <dgm:cxn modelId="{3241C68B-23F8-49B3-A923-7D3AF1BD2F91}" type="presOf" srcId="{78F5E5E9-7991-4EA5-BCCF-6124FC2FAF50}" destId="{ABC9A9CC-972D-42EF-A89A-046CF152450E}" srcOrd="0" destOrd="0" presId="urn:microsoft.com/office/officeart/2018/2/layout/IconLabelList"/>
    <dgm:cxn modelId="{29C8E0B2-3E6F-4D99-BC01-8950C93AB512}" srcId="{F3E48E2C-E66E-4B4C-B052-50D1411EB020}" destId="{6113CCE4-9B30-4A38-A504-F29ED563B58B}" srcOrd="2" destOrd="0" parTransId="{69AAF72F-7168-4BDA-9EFF-F627E74125AF}" sibTransId="{6F0E0E97-D54B-4E24-B3E6-3B1D035A1F9A}"/>
    <dgm:cxn modelId="{0156C5C3-099E-4513-A014-6AE745E5AAE5}" type="presOf" srcId="{F3E48E2C-E66E-4B4C-B052-50D1411EB020}" destId="{439502EE-DFD7-4523-AA4E-9011154B3E78}" srcOrd="0" destOrd="0" presId="urn:microsoft.com/office/officeart/2018/2/layout/IconLabelList"/>
    <dgm:cxn modelId="{BCAB4CEA-9CFF-44C8-9C2E-A34F9C529B5D}" srcId="{F3E48E2C-E66E-4B4C-B052-50D1411EB020}" destId="{884188EE-6AD0-48AB-BCB7-CC595CF8DD3C}" srcOrd="0" destOrd="0" parTransId="{29276BEA-1A82-45A0-9C4E-FEDC6F2F3C53}" sibTransId="{7F6AC210-88F0-4CFD-940A-8B8D91C50B85}"/>
    <dgm:cxn modelId="{08F1DA93-FB83-4A1C-BDC9-6A925783C244}" type="presParOf" srcId="{439502EE-DFD7-4523-AA4E-9011154B3E78}" destId="{4DE61859-C450-4E2D-8998-B44867BA091F}" srcOrd="0" destOrd="0" presId="urn:microsoft.com/office/officeart/2018/2/layout/IconLabelList"/>
    <dgm:cxn modelId="{5A11D809-D092-42BB-9361-83536E66FEDB}" type="presParOf" srcId="{4DE61859-C450-4E2D-8998-B44867BA091F}" destId="{3DCC6B88-1113-411E-A245-FF7C265A6B27}" srcOrd="0" destOrd="0" presId="urn:microsoft.com/office/officeart/2018/2/layout/IconLabelList"/>
    <dgm:cxn modelId="{28AAB036-0700-46F6-A5DB-78A8B0AD80FE}" type="presParOf" srcId="{4DE61859-C450-4E2D-8998-B44867BA091F}" destId="{88246E3E-704C-4C19-B55B-8EBB7B3C0648}" srcOrd="1" destOrd="0" presId="urn:microsoft.com/office/officeart/2018/2/layout/IconLabelList"/>
    <dgm:cxn modelId="{AA6F04B3-9051-4B11-BD7B-EA19BD2BE0CA}" type="presParOf" srcId="{4DE61859-C450-4E2D-8998-B44867BA091F}" destId="{315659BF-0327-447F-8887-B5C95F93B595}" srcOrd="2" destOrd="0" presId="urn:microsoft.com/office/officeart/2018/2/layout/IconLabelList"/>
    <dgm:cxn modelId="{78F0CAB9-FA34-4EE5-9667-869B1BF0B9EB}" type="presParOf" srcId="{439502EE-DFD7-4523-AA4E-9011154B3E78}" destId="{E8E9B223-E496-4A9D-BE08-9919BFCDCABE}" srcOrd="1" destOrd="0" presId="urn:microsoft.com/office/officeart/2018/2/layout/IconLabelList"/>
    <dgm:cxn modelId="{57E7FC30-4103-46DC-9ADE-C6D46F6664D9}" type="presParOf" srcId="{439502EE-DFD7-4523-AA4E-9011154B3E78}" destId="{ED266D1C-8ACB-4B33-BBD3-5F446A0099D1}" srcOrd="2" destOrd="0" presId="urn:microsoft.com/office/officeart/2018/2/layout/IconLabelList"/>
    <dgm:cxn modelId="{9E3028B3-BDFA-43EE-87AE-19BB12095121}" type="presParOf" srcId="{ED266D1C-8ACB-4B33-BBD3-5F446A0099D1}" destId="{14B2FEE6-464A-47E4-BB43-71E5CF230B67}" srcOrd="0" destOrd="0" presId="urn:microsoft.com/office/officeart/2018/2/layout/IconLabelList"/>
    <dgm:cxn modelId="{FD903AF2-C746-4BE9-B199-C3498AD5344B}" type="presParOf" srcId="{ED266D1C-8ACB-4B33-BBD3-5F446A0099D1}" destId="{95056C0E-2B1A-499F-AA89-597EAED0D619}" srcOrd="1" destOrd="0" presId="urn:microsoft.com/office/officeart/2018/2/layout/IconLabelList"/>
    <dgm:cxn modelId="{97896967-BA6E-4D0A-AAE7-1E2C4790356C}" type="presParOf" srcId="{ED266D1C-8ACB-4B33-BBD3-5F446A0099D1}" destId="{597B674A-26AD-410C-986D-E324CD338466}" srcOrd="2" destOrd="0" presId="urn:microsoft.com/office/officeart/2018/2/layout/IconLabelList"/>
    <dgm:cxn modelId="{6169EC7C-BD13-4805-A4B6-7F4A57CDDE30}" type="presParOf" srcId="{439502EE-DFD7-4523-AA4E-9011154B3E78}" destId="{5BB7B1A2-AA94-4793-A4EE-6F71C2152C9E}" srcOrd="3" destOrd="0" presId="urn:microsoft.com/office/officeart/2018/2/layout/IconLabelList"/>
    <dgm:cxn modelId="{DBEFFD9A-06DD-491C-865D-4CF6D1B6C09A}" type="presParOf" srcId="{439502EE-DFD7-4523-AA4E-9011154B3E78}" destId="{AEFDA885-6976-4375-9D70-A2DAB7519695}" srcOrd="4" destOrd="0" presId="urn:microsoft.com/office/officeart/2018/2/layout/IconLabelList"/>
    <dgm:cxn modelId="{9C7E974A-E9EB-49BA-87BC-92F85907DED1}" type="presParOf" srcId="{AEFDA885-6976-4375-9D70-A2DAB7519695}" destId="{E686974C-39C0-4F44-9BBE-9FF4ADFAF5C4}" srcOrd="0" destOrd="0" presId="urn:microsoft.com/office/officeart/2018/2/layout/IconLabelList"/>
    <dgm:cxn modelId="{EE1EFB52-28FE-4E9F-AFAE-A7BF85533316}" type="presParOf" srcId="{AEFDA885-6976-4375-9D70-A2DAB7519695}" destId="{27B742B7-5829-4ED4-879B-7468EF575003}" srcOrd="1" destOrd="0" presId="urn:microsoft.com/office/officeart/2018/2/layout/IconLabelList"/>
    <dgm:cxn modelId="{FD992EEE-6CCA-4FBC-B6D8-8B826B495EA8}" type="presParOf" srcId="{AEFDA885-6976-4375-9D70-A2DAB7519695}" destId="{B3C2EF7F-1708-44F6-ABCB-BF792E79F91D}" srcOrd="2" destOrd="0" presId="urn:microsoft.com/office/officeart/2018/2/layout/IconLabelList"/>
    <dgm:cxn modelId="{B8A2D93A-BF61-434F-88F0-D26F9FB8A465}" type="presParOf" srcId="{439502EE-DFD7-4523-AA4E-9011154B3E78}" destId="{A9DEDB9A-654D-4733-896D-F8A7B258C923}" srcOrd="5" destOrd="0" presId="urn:microsoft.com/office/officeart/2018/2/layout/IconLabelList"/>
    <dgm:cxn modelId="{83776FF8-950E-4A1C-B00C-829C1654C12C}" type="presParOf" srcId="{439502EE-DFD7-4523-AA4E-9011154B3E78}" destId="{D1B1A554-A157-426A-B1CB-A0525D7A7E77}" srcOrd="6" destOrd="0" presId="urn:microsoft.com/office/officeart/2018/2/layout/IconLabelList"/>
    <dgm:cxn modelId="{6B38942C-63F2-4ADC-9882-C45AD5ED0794}" type="presParOf" srcId="{D1B1A554-A157-426A-B1CB-A0525D7A7E77}" destId="{172621C8-8164-4E76-80E2-3A0CB06B84CE}" srcOrd="0" destOrd="0" presId="urn:microsoft.com/office/officeart/2018/2/layout/IconLabelList"/>
    <dgm:cxn modelId="{A5BC755F-A2B3-46E0-82B7-F148CBC29C05}" type="presParOf" srcId="{D1B1A554-A157-426A-B1CB-A0525D7A7E77}" destId="{B46AACA6-0394-42AD-A5EA-F59CBF0DCA4E}" srcOrd="1" destOrd="0" presId="urn:microsoft.com/office/officeart/2018/2/layout/IconLabelList"/>
    <dgm:cxn modelId="{0E7962B1-D331-4991-8C80-4F095DDDA6D9}" type="presParOf" srcId="{D1B1A554-A157-426A-B1CB-A0525D7A7E77}" destId="{ABC9A9CC-972D-42EF-A89A-046CF152450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E48E2C-E66E-4B4C-B052-50D1411EB020}" type="doc">
      <dgm:prSet loTypeId="urn:microsoft.com/office/officeart/2018/2/layout/IconLabelList" loCatId="icon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884188EE-6AD0-48AB-BCB7-CC595CF8DD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Tiered Pricing Options</a:t>
          </a:r>
        </a:p>
      </dgm:t>
    </dgm:pt>
    <dgm:pt modelId="{29276BEA-1A82-45A0-9C4E-FEDC6F2F3C53}" type="parTrans" cxnId="{BCAB4CEA-9CFF-44C8-9C2E-A34F9C529B5D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F6AC210-88F0-4CFD-940A-8B8D91C50B85}" type="sibTrans" cxnId="{BCAB4CEA-9CFF-44C8-9C2E-A34F9C529B5D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FCFD209-FF18-4F5E-8757-22B8320FFA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Customizable Features</a:t>
          </a:r>
        </a:p>
      </dgm:t>
    </dgm:pt>
    <dgm:pt modelId="{5BAB422C-34F6-49CE-9FB9-B61A8C641B6F}" type="parTrans" cxnId="{A86AA282-E3BF-4182-A9EB-2AFFBDFE5C05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371736C-74FB-431D-AC54-1A87FF650A87}" type="sibTrans" cxnId="{A86AA282-E3BF-4182-A9EB-2AFFBDFE5C05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6113CCE4-9B30-4A38-A504-F29ED563B5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Budget Friendly</a:t>
          </a:r>
        </a:p>
      </dgm:t>
    </dgm:pt>
    <dgm:pt modelId="{69AAF72F-7168-4BDA-9EFF-F627E74125AF}" type="parTrans" cxnId="{29C8E0B2-3E6F-4D99-BC01-8950C93AB51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6F0E0E97-D54B-4E24-B3E6-3B1D035A1F9A}" type="sibTrans" cxnId="{29C8E0B2-3E6F-4D99-BC01-8950C93AB51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8F5E5E9-7991-4EA5-BCCF-6124FC2FAF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Pay-As-You-Go</a:t>
          </a:r>
        </a:p>
      </dgm:t>
    </dgm:pt>
    <dgm:pt modelId="{78CCC77C-4681-47AE-9FBB-1592E2557A00}" type="parTrans" cxnId="{A69E1342-C72D-4CCB-8A85-94E710512DFC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0C2A6BE-883C-4AB7-A4AC-63EA86AED414}" type="sibTrans" cxnId="{A69E1342-C72D-4CCB-8A85-94E710512DFC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88D0E269-34A5-4B9E-B980-DC480D5931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Consolas" panose="020B0609020204030204" pitchFamily="49" charset="0"/>
              <a:cs typeface="Consolas" panose="020B0609020204030204" pitchFamily="49" charset="0"/>
            </a:rPr>
            <a:t>Control Costs</a:t>
          </a:r>
        </a:p>
      </dgm:t>
    </dgm:pt>
    <dgm:pt modelId="{E7575A52-8763-4239-96FC-69F1D2EE1478}" type="parTrans" cxnId="{9366D12D-6527-430D-BDE2-E2D69DBC062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0C4BE4C-68F7-4B19-8419-6C9D982168D4}" type="sibTrans" cxnId="{9366D12D-6527-430D-BDE2-E2D69DBC0622}">
      <dgm:prSet/>
      <dgm:spPr/>
      <dgm:t>
        <a:bodyPr/>
        <a:lstStyle/>
        <a:p>
          <a:endParaRPr lang="en-US" sz="2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39502EE-DFD7-4523-AA4E-9011154B3E78}" type="pres">
      <dgm:prSet presAssocID="{F3E48E2C-E66E-4B4C-B052-50D1411EB020}" presName="root" presStyleCnt="0">
        <dgm:presLayoutVars>
          <dgm:dir/>
          <dgm:resizeHandles val="exact"/>
        </dgm:presLayoutVars>
      </dgm:prSet>
      <dgm:spPr/>
    </dgm:pt>
    <dgm:pt modelId="{4DE61859-C450-4E2D-8998-B44867BA091F}" type="pres">
      <dgm:prSet presAssocID="{884188EE-6AD0-48AB-BCB7-CC595CF8DD3C}" presName="compNode" presStyleCnt="0"/>
      <dgm:spPr/>
    </dgm:pt>
    <dgm:pt modelId="{3DCC6B88-1113-411E-A245-FF7C265A6B27}" type="pres">
      <dgm:prSet presAssocID="{884188EE-6AD0-48AB-BCB7-CC595CF8DD3C}" presName="iconRect" presStyleLbl="node1" presStyleIdx="0" presStyleCnt="5" custScaleX="160573" custScaleY="16057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stairs with solid fill"/>
        </a:ext>
      </dgm:extLst>
    </dgm:pt>
    <dgm:pt modelId="{88246E3E-704C-4C19-B55B-8EBB7B3C0648}" type="pres">
      <dgm:prSet presAssocID="{884188EE-6AD0-48AB-BCB7-CC595CF8DD3C}" presName="spaceRect" presStyleCnt="0"/>
      <dgm:spPr/>
    </dgm:pt>
    <dgm:pt modelId="{315659BF-0327-447F-8887-B5C95F93B595}" type="pres">
      <dgm:prSet presAssocID="{884188EE-6AD0-48AB-BCB7-CC595CF8DD3C}" presName="textRect" presStyleLbl="revTx" presStyleIdx="0" presStyleCnt="5">
        <dgm:presLayoutVars>
          <dgm:chMax val="1"/>
          <dgm:chPref val="1"/>
        </dgm:presLayoutVars>
      </dgm:prSet>
      <dgm:spPr/>
    </dgm:pt>
    <dgm:pt modelId="{E8E9B223-E496-4A9D-BE08-9919BFCDCABE}" type="pres">
      <dgm:prSet presAssocID="{7F6AC210-88F0-4CFD-940A-8B8D91C50B85}" presName="sibTrans" presStyleCnt="0"/>
      <dgm:spPr/>
    </dgm:pt>
    <dgm:pt modelId="{ED266D1C-8ACB-4B33-BBD3-5F446A0099D1}" type="pres">
      <dgm:prSet presAssocID="{5FCFD209-FF18-4F5E-8757-22B8320FFA50}" presName="compNode" presStyleCnt="0"/>
      <dgm:spPr/>
    </dgm:pt>
    <dgm:pt modelId="{14B2FEE6-464A-47E4-BB43-71E5CF230B67}" type="pres">
      <dgm:prSet presAssocID="{5FCFD209-FF18-4F5E-8757-22B8320FFA50}" presName="iconRect" presStyleLbl="node1" presStyleIdx="1" presStyleCnt="5" custScaleX="160573" custScaleY="16057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95056C0E-2B1A-499F-AA89-597EAED0D619}" type="pres">
      <dgm:prSet presAssocID="{5FCFD209-FF18-4F5E-8757-22B8320FFA50}" presName="spaceRect" presStyleCnt="0"/>
      <dgm:spPr/>
    </dgm:pt>
    <dgm:pt modelId="{597B674A-26AD-410C-986D-E324CD338466}" type="pres">
      <dgm:prSet presAssocID="{5FCFD209-FF18-4F5E-8757-22B8320FFA50}" presName="textRect" presStyleLbl="revTx" presStyleIdx="1" presStyleCnt="5">
        <dgm:presLayoutVars>
          <dgm:chMax val="1"/>
          <dgm:chPref val="1"/>
        </dgm:presLayoutVars>
      </dgm:prSet>
      <dgm:spPr/>
    </dgm:pt>
    <dgm:pt modelId="{5BB7B1A2-AA94-4793-A4EE-6F71C2152C9E}" type="pres">
      <dgm:prSet presAssocID="{C371736C-74FB-431D-AC54-1A87FF650A87}" presName="sibTrans" presStyleCnt="0"/>
      <dgm:spPr/>
    </dgm:pt>
    <dgm:pt modelId="{AEFDA885-6976-4375-9D70-A2DAB7519695}" type="pres">
      <dgm:prSet presAssocID="{6113CCE4-9B30-4A38-A504-F29ED563B58B}" presName="compNode" presStyleCnt="0"/>
      <dgm:spPr/>
    </dgm:pt>
    <dgm:pt modelId="{E686974C-39C0-4F44-9BBE-9FF4ADFAF5C4}" type="pres">
      <dgm:prSet presAssocID="{6113CCE4-9B30-4A38-A504-F29ED563B58B}" presName="iconRect" presStyleLbl="node1" presStyleIdx="2" presStyleCnt="5" custScaleX="160573" custScaleY="16057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 with solid fill"/>
        </a:ext>
      </dgm:extLst>
    </dgm:pt>
    <dgm:pt modelId="{27B742B7-5829-4ED4-879B-7468EF575003}" type="pres">
      <dgm:prSet presAssocID="{6113CCE4-9B30-4A38-A504-F29ED563B58B}" presName="spaceRect" presStyleCnt="0"/>
      <dgm:spPr/>
    </dgm:pt>
    <dgm:pt modelId="{B3C2EF7F-1708-44F6-ABCB-BF792E79F91D}" type="pres">
      <dgm:prSet presAssocID="{6113CCE4-9B30-4A38-A504-F29ED563B58B}" presName="textRect" presStyleLbl="revTx" presStyleIdx="2" presStyleCnt="5">
        <dgm:presLayoutVars>
          <dgm:chMax val="1"/>
          <dgm:chPref val="1"/>
        </dgm:presLayoutVars>
      </dgm:prSet>
      <dgm:spPr/>
    </dgm:pt>
    <dgm:pt modelId="{A9DEDB9A-654D-4733-896D-F8A7B258C923}" type="pres">
      <dgm:prSet presAssocID="{6F0E0E97-D54B-4E24-B3E6-3B1D035A1F9A}" presName="sibTrans" presStyleCnt="0"/>
      <dgm:spPr/>
    </dgm:pt>
    <dgm:pt modelId="{D1B1A554-A157-426A-B1CB-A0525D7A7E77}" type="pres">
      <dgm:prSet presAssocID="{78F5E5E9-7991-4EA5-BCCF-6124FC2FAF50}" presName="compNode" presStyleCnt="0"/>
      <dgm:spPr/>
    </dgm:pt>
    <dgm:pt modelId="{172621C8-8164-4E76-80E2-3A0CB06B84CE}" type="pres">
      <dgm:prSet presAssocID="{78F5E5E9-7991-4EA5-BCCF-6124FC2FAF50}" presName="iconRect" presStyleLbl="node1" presStyleIdx="3" presStyleCnt="5" custScaleX="160573" custScaleY="16057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B46AACA6-0394-42AD-A5EA-F59CBF0DCA4E}" type="pres">
      <dgm:prSet presAssocID="{78F5E5E9-7991-4EA5-BCCF-6124FC2FAF50}" presName="spaceRect" presStyleCnt="0"/>
      <dgm:spPr/>
    </dgm:pt>
    <dgm:pt modelId="{ABC9A9CC-972D-42EF-A89A-046CF152450E}" type="pres">
      <dgm:prSet presAssocID="{78F5E5E9-7991-4EA5-BCCF-6124FC2FAF50}" presName="textRect" presStyleLbl="revTx" presStyleIdx="3" presStyleCnt="5">
        <dgm:presLayoutVars>
          <dgm:chMax val="1"/>
          <dgm:chPref val="1"/>
        </dgm:presLayoutVars>
      </dgm:prSet>
      <dgm:spPr/>
    </dgm:pt>
    <dgm:pt modelId="{E3070184-34DF-4313-930E-B082349DF607}" type="pres">
      <dgm:prSet presAssocID="{90C2A6BE-883C-4AB7-A4AC-63EA86AED414}" presName="sibTrans" presStyleCnt="0"/>
      <dgm:spPr/>
    </dgm:pt>
    <dgm:pt modelId="{A5A3DB86-B9E9-4C66-B4DE-4864B8A86AB2}" type="pres">
      <dgm:prSet presAssocID="{88D0E269-34A5-4B9E-B980-DC480D593116}" presName="compNode" presStyleCnt="0"/>
      <dgm:spPr/>
    </dgm:pt>
    <dgm:pt modelId="{224B1902-44B6-43FF-B09D-D0607FC38C50}" type="pres">
      <dgm:prSet presAssocID="{88D0E269-34A5-4B9E-B980-DC480D593116}" presName="iconRect" presStyleLbl="node1" presStyleIdx="4" presStyleCnt="5" custScaleX="160573" custScaleY="160573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8955C0A1-1CF9-43B3-A6AB-BC65BFAD317A}" type="pres">
      <dgm:prSet presAssocID="{88D0E269-34A5-4B9E-B980-DC480D593116}" presName="spaceRect" presStyleCnt="0"/>
      <dgm:spPr/>
    </dgm:pt>
    <dgm:pt modelId="{BF37C3D6-F1EC-440F-9316-418B2093037D}" type="pres">
      <dgm:prSet presAssocID="{88D0E269-34A5-4B9E-B980-DC480D59311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BCFDF03-3196-4CA0-851A-BBB0A7D9BC80}" type="presOf" srcId="{88D0E269-34A5-4B9E-B980-DC480D593116}" destId="{BF37C3D6-F1EC-440F-9316-418B2093037D}" srcOrd="0" destOrd="0" presId="urn:microsoft.com/office/officeart/2018/2/layout/IconLabelList"/>
    <dgm:cxn modelId="{EB939806-2C9E-4B9C-9033-60C0CD0FFFC2}" type="presOf" srcId="{6113CCE4-9B30-4A38-A504-F29ED563B58B}" destId="{B3C2EF7F-1708-44F6-ABCB-BF792E79F91D}" srcOrd="0" destOrd="0" presId="urn:microsoft.com/office/officeart/2018/2/layout/IconLabelList"/>
    <dgm:cxn modelId="{996A410A-7790-4F12-9EF2-4EEDB2706C7C}" type="presOf" srcId="{5FCFD209-FF18-4F5E-8757-22B8320FFA50}" destId="{597B674A-26AD-410C-986D-E324CD338466}" srcOrd="0" destOrd="0" presId="urn:microsoft.com/office/officeart/2018/2/layout/IconLabelList"/>
    <dgm:cxn modelId="{9366D12D-6527-430D-BDE2-E2D69DBC0622}" srcId="{F3E48E2C-E66E-4B4C-B052-50D1411EB020}" destId="{88D0E269-34A5-4B9E-B980-DC480D593116}" srcOrd="4" destOrd="0" parTransId="{E7575A52-8763-4239-96FC-69F1D2EE1478}" sibTransId="{70C4BE4C-68F7-4B19-8419-6C9D982168D4}"/>
    <dgm:cxn modelId="{D161375E-1C37-4302-9A97-44D7D0C55452}" type="presOf" srcId="{884188EE-6AD0-48AB-BCB7-CC595CF8DD3C}" destId="{315659BF-0327-447F-8887-B5C95F93B595}" srcOrd="0" destOrd="0" presId="urn:microsoft.com/office/officeart/2018/2/layout/IconLabelList"/>
    <dgm:cxn modelId="{A69E1342-C72D-4CCB-8A85-94E710512DFC}" srcId="{F3E48E2C-E66E-4B4C-B052-50D1411EB020}" destId="{78F5E5E9-7991-4EA5-BCCF-6124FC2FAF50}" srcOrd="3" destOrd="0" parTransId="{78CCC77C-4681-47AE-9FBB-1592E2557A00}" sibTransId="{90C2A6BE-883C-4AB7-A4AC-63EA86AED414}"/>
    <dgm:cxn modelId="{A86AA282-E3BF-4182-A9EB-2AFFBDFE5C05}" srcId="{F3E48E2C-E66E-4B4C-B052-50D1411EB020}" destId="{5FCFD209-FF18-4F5E-8757-22B8320FFA50}" srcOrd="1" destOrd="0" parTransId="{5BAB422C-34F6-49CE-9FB9-B61A8C641B6F}" sibTransId="{C371736C-74FB-431D-AC54-1A87FF650A87}"/>
    <dgm:cxn modelId="{3241C68B-23F8-49B3-A923-7D3AF1BD2F91}" type="presOf" srcId="{78F5E5E9-7991-4EA5-BCCF-6124FC2FAF50}" destId="{ABC9A9CC-972D-42EF-A89A-046CF152450E}" srcOrd="0" destOrd="0" presId="urn:microsoft.com/office/officeart/2018/2/layout/IconLabelList"/>
    <dgm:cxn modelId="{29C8E0B2-3E6F-4D99-BC01-8950C93AB512}" srcId="{F3E48E2C-E66E-4B4C-B052-50D1411EB020}" destId="{6113CCE4-9B30-4A38-A504-F29ED563B58B}" srcOrd="2" destOrd="0" parTransId="{69AAF72F-7168-4BDA-9EFF-F627E74125AF}" sibTransId="{6F0E0E97-D54B-4E24-B3E6-3B1D035A1F9A}"/>
    <dgm:cxn modelId="{0156C5C3-099E-4513-A014-6AE745E5AAE5}" type="presOf" srcId="{F3E48E2C-E66E-4B4C-B052-50D1411EB020}" destId="{439502EE-DFD7-4523-AA4E-9011154B3E78}" srcOrd="0" destOrd="0" presId="urn:microsoft.com/office/officeart/2018/2/layout/IconLabelList"/>
    <dgm:cxn modelId="{BCAB4CEA-9CFF-44C8-9C2E-A34F9C529B5D}" srcId="{F3E48E2C-E66E-4B4C-B052-50D1411EB020}" destId="{884188EE-6AD0-48AB-BCB7-CC595CF8DD3C}" srcOrd="0" destOrd="0" parTransId="{29276BEA-1A82-45A0-9C4E-FEDC6F2F3C53}" sibTransId="{7F6AC210-88F0-4CFD-940A-8B8D91C50B85}"/>
    <dgm:cxn modelId="{08F1DA93-FB83-4A1C-BDC9-6A925783C244}" type="presParOf" srcId="{439502EE-DFD7-4523-AA4E-9011154B3E78}" destId="{4DE61859-C450-4E2D-8998-B44867BA091F}" srcOrd="0" destOrd="0" presId="urn:microsoft.com/office/officeart/2018/2/layout/IconLabelList"/>
    <dgm:cxn modelId="{5A11D809-D092-42BB-9361-83536E66FEDB}" type="presParOf" srcId="{4DE61859-C450-4E2D-8998-B44867BA091F}" destId="{3DCC6B88-1113-411E-A245-FF7C265A6B27}" srcOrd="0" destOrd="0" presId="urn:microsoft.com/office/officeart/2018/2/layout/IconLabelList"/>
    <dgm:cxn modelId="{28AAB036-0700-46F6-A5DB-78A8B0AD80FE}" type="presParOf" srcId="{4DE61859-C450-4E2D-8998-B44867BA091F}" destId="{88246E3E-704C-4C19-B55B-8EBB7B3C0648}" srcOrd="1" destOrd="0" presId="urn:microsoft.com/office/officeart/2018/2/layout/IconLabelList"/>
    <dgm:cxn modelId="{AA6F04B3-9051-4B11-BD7B-EA19BD2BE0CA}" type="presParOf" srcId="{4DE61859-C450-4E2D-8998-B44867BA091F}" destId="{315659BF-0327-447F-8887-B5C95F93B595}" srcOrd="2" destOrd="0" presId="urn:microsoft.com/office/officeart/2018/2/layout/IconLabelList"/>
    <dgm:cxn modelId="{78F0CAB9-FA34-4EE5-9667-869B1BF0B9EB}" type="presParOf" srcId="{439502EE-DFD7-4523-AA4E-9011154B3E78}" destId="{E8E9B223-E496-4A9D-BE08-9919BFCDCABE}" srcOrd="1" destOrd="0" presId="urn:microsoft.com/office/officeart/2018/2/layout/IconLabelList"/>
    <dgm:cxn modelId="{57E7FC30-4103-46DC-9ADE-C6D46F6664D9}" type="presParOf" srcId="{439502EE-DFD7-4523-AA4E-9011154B3E78}" destId="{ED266D1C-8ACB-4B33-BBD3-5F446A0099D1}" srcOrd="2" destOrd="0" presId="urn:microsoft.com/office/officeart/2018/2/layout/IconLabelList"/>
    <dgm:cxn modelId="{9E3028B3-BDFA-43EE-87AE-19BB12095121}" type="presParOf" srcId="{ED266D1C-8ACB-4B33-BBD3-5F446A0099D1}" destId="{14B2FEE6-464A-47E4-BB43-71E5CF230B67}" srcOrd="0" destOrd="0" presId="urn:microsoft.com/office/officeart/2018/2/layout/IconLabelList"/>
    <dgm:cxn modelId="{FD903AF2-C746-4BE9-B199-C3498AD5344B}" type="presParOf" srcId="{ED266D1C-8ACB-4B33-BBD3-5F446A0099D1}" destId="{95056C0E-2B1A-499F-AA89-597EAED0D619}" srcOrd="1" destOrd="0" presId="urn:microsoft.com/office/officeart/2018/2/layout/IconLabelList"/>
    <dgm:cxn modelId="{97896967-BA6E-4D0A-AAE7-1E2C4790356C}" type="presParOf" srcId="{ED266D1C-8ACB-4B33-BBD3-5F446A0099D1}" destId="{597B674A-26AD-410C-986D-E324CD338466}" srcOrd="2" destOrd="0" presId="urn:microsoft.com/office/officeart/2018/2/layout/IconLabelList"/>
    <dgm:cxn modelId="{6169EC7C-BD13-4805-A4B6-7F4A57CDDE30}" type="presParOf" srcId="{439502EE-DFD7-4523-AA4E-9011154B3E78}" destId="{5BB7B1A2-AA94-4793-A4EE-6F71C2152C9E}" srcOrd="3" destOrd="0" presId="urn:microsoft.com/office/officeart/2018/2/layout/IconLabelList"/>
    <dgm:cxn modelId="{DBEFFD9A-06DD-491C-865D-4CF6D1B6C09A}" type="presParOf" srcId="{439502EE-DFD7-4523-AA4E-9011154B3E78}" destId="{AEFDA885-6976-4375-9D70-A2DAB7519695}" srcOrd="4" destOrd="0" presId="urn:microsoft.com/office/officeart/2018/2/layout/IconLabelList"/>
    <dgm:cxn modelId="{9C7E974A-E9EB-49BA-87BC-92F85907DED1}" type="presParOf" srcId="{AEFDA885-6976-4375-9D70-A2DAB7519695}" destId="{E686974C-39C0-4F44-9BBE-9FF4ADFAF5C4}" srcOrd="0" destOrd="0" presId="urn:microsoft.com/office/officeart/2018/2/layout/IconLabelList"/>
    <dgm:cxn modelId="{EE1EFB52-28FE-4E9F-AFAE-A7BF85533316}" type="presParOf" srcId="{AEFDA885-6976-4375-9D70-A2DAB7519695}" destId="{27B742B7-5829-4ED4-879B-7468EF575003}" srcOrd="1" destOrd="0" presId="urn:microsoft.com/office/officeart/2018/2/layout/IconLabelList"/>
    <dgm:cxn modelId="{FD992EEE-6CCA-4FBC-B6D8-8B826B495EA8}" type="presParOf" srcId="{AEFDA885-6976-4375-9D70-A2DAB7519695}" destId="{B3C2EF7F-1708-44F6-ABCB-BF792E79F91D}" srcOrd="2" destOrd="0" presId="urn:microsoft.com/office/officeart/2018/2/layout/IconLabelList"/>
    <dgm:cxn modelId="{B8A2D93A-BF61-434F-88F0-D26F9FB8A465}" type="presParOf" srcId="{439502EE-DFD7-4523-AA4E-9011154B3E78}" destId="{A9DEDB9A-654D-4733-896D-F8A7B258C923}" srcOrd="5" destOrd="0" presId="urn:microsoft.com/office/officeart/2018/2/layout/IconLabelList"/>
    <dgm:cxn modelId="{83776FF8-950E-4A1C-B00C-829C1654C12C}" type="presParOf" srcId="{439502EE-DFD7-4523-AA4E-9011154B3E78}" destId="{D1B1A554-A157-426A-B1CB-A0525D7A7E77}" srcOrd="6" destOrd="0" presId="urn:microsoft.com/office/officeart/2018/2/layout/IconLabelList"/>
    <dgm:cxn modelId="{6B38942C-63F2-4ADC-9882-C45AD5ED0794}" type="presParOf" srcId="{D1B1A554-A157-426A-B1CB-A0525D7A7E77}" destId="{172621C8-8164-4E76-80E2-3A0CB06B84CE}" srcOrd="0" destOrd="0" presId="urn:microsoft.com/office/officeart/2018/2/layout/IconLabelList"/>
    <dgm:cxn modelId="{A5BC755F-A2B3-46E0-82B7-F148CBC29C05}" type="presParOf" srcId="{D1B1A554-A157-426A-B1CB-A0525D7A7E77}" destId="{B46AACA6-0394-42AD-A5EA-F59CBF0DCA4E}" srcOrd="1" destOrd="0" presId="urn:microsoft.com/office/officeart/2018/2/layout/IconLabelList"/>
    <dgm:cxn modelId="{0E7962B1-D331-4991-8C80-4F095DDDA6D9}" type="presParOf" srcId="{D1B1A554-A157-426A-B1CB-A0525D7A7E77}" destId="{ABC9A9CC-972D-42EF-A89A-046CF152450E}" srcOrd="2" destOrd="0" presId="urn:microsoft.com/office/officeart/2018/2/layout/IconLabelList"/>
    <dgm:cxn modelId="{932B7618-BEDF-4598-BD3F-5AE2CBB0F82B}" type="presParOf" srcId="{439502EE-DFD7-4523-AA4E-9011154B3E78}" destId="{E3070184-34DF-4313-930E-B082349DF607}" srcOrd="7" destOrd="0" presId="urn:microsoft.com/office/officeart/2018/2/layout/IconLabelList"/>
    <dgm:cxn modelId="{964C389C-8D4F-4AF9-8D3E-ADCCCFC49DC6}" type="presParOf" srcId="{439502EE-DFD7-4523-AA4E-9011154B3E78}" destId="{A5A3DB86-B9E9-4C66-B4DE-4864B8A86AB2}" srcOrd="8" destOrd="0" presId="urn:microsoft.com/office/officeart/2018/2/layout/IconLabelList"/>
    <dgm:cxn modelId="{EC6DF795-17D3-4CF9-93D3-75B86A01E89D}" type="presParOf" srcId="{A5A3DB86-B9E9-4C66-B4DE-4864B8A86AB2}" destId="{224B1902-44B6-43FF-B09D-D0607FC38C50}" srcOrd="0" destOrd="0" presId="urn:microsoft.com/office/officeart/2018/2/layout/IconLabelList"/>
    <dgm:cxn modelId="{A5EFBBA3-D393-40A2-94B9-9FB354E2EE10}" type="presParOf" srcId="{A5A3DB86-B9E9-4C66-B4DE-4864B8A86AB2}" destId="{8955C0A1-1CF9-43B3-A6AB-BC65BFAD317A}" srcOrd="1" destOrd="0" presId="urn:microsoft.com/office/officeart/2018/2/layout/IconLabelList"/>
    <dgm:cxn modelId="{3F65B3B4-EBC1-44F7-A503-FC49795293E7}" type="presParOf" srcId="{A5A3DB86-B9E9-4C66-B4DE-4864B8A86AB2}" destId="{BF37C3D6-F1EC-440F-9316-418B209303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C6B88-1113-411E-A245-FF7C265A6B27}">
      <dsp:nvSpPr>
        <dsp:cNvPr id="0" name=""/>
        <dsp:cNvSpPr/>
      </dsp:nvSpPr>
      <dsp:spPr>
        <a:xfrm>
          <a:off x="529989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659BF-0327-447F-8887-B5C95F93B595}">
      <dsp:nvSpPr>
        <dsp:cNvPr id="0" name=""/>
        <dsp:cNvSpPr/>
      </dsp:nvSpPr>
      <dsp:spPr>
        <a:xfrm>
          <a:off x="288112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24/7 support is difficult for many SMEs</a:t>
          </a:r>
        </a:p>
      </dsp:txBody>
      <dsp:txXfrm>
        <a:off x="288112" y="1619738"/>
        <a:ext cx="1743750" cy="697499"/>
      </dsp:txXfrm>
    </dsp:sp>
    <dsp:sp modelId="{14B2FEE6-464A-47E4-BB43-71E5CF230B67}">
      <dsp:nvSpPr>
        <dsp:cNvPr id="0" name=""/>
        <dsp:cNvSpPr/>
      </dsp:nvSpPr>
      <dsp:spPr>
        <a:xfrm>
          <a:off x="2578895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B674A-26AD-410C-986D-E324CD338466}">
      <dsp:nvSpPr>
        <dsp:cNvPr id="0" name=""/>
        <dsp:cNvSpPr/>
      </dsp:nvSpPr>
      <dsp:spPr>
        <a:xfrm>
          <a:off x="2337018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Instant support is expected</a:t>
          </a:r>
        </a:p>
      </dsp:txBody>
      <dsp:txXfrm>
        <a:off x="2337018" y="1619738"/>
        <a:ext cx="1743750" cy="697499"/>
      </dsp:txXfrm>
    </dsp:sp>
    <dsp:sp modelId="{E686974C-39C0-4F44-9BBE-9FF4ADFAF5C4}">
      <dsp:nvSpPr>
        <dsp:cNvPr id="0" name=""/>
        <dsp:cNvSpPr/>
      </dsp:nvSpPr>
      <dsp:spPr>
        <a:xfrm>
          <a:off x="4627801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2EF7F-1708-44F6-ABCB-BF792E79F91D}">
      <dsp:nvSpPr>
        <dsp:cNvPr id="0" name=""/>
        <dsp:cNvSpPr/>
      </dsp:nvSpPr>
      <dsp:spPr>
        <a:xfrm>
          <a:off x="4385925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Cost is too high</a:t>
          </a:r>
        </a:p>
      </dsp:txBody>
      <dsp:txXfrm>
        <a:off x="4385925" y="1619738"/>
        <a:ext cx="1743750" cy="697499"/>
      </dsp:txXfrm>
    </dsp:sp>
    <dsp:sp modelId="{172621C8-8164-4E76-80E2-3A0CB06B84CE}">
      <dsp:nvSpPr>
        <dsp:cNvPr id="0" name=""/>
        <dsp:cNvSpPr/>
      </dsp:nvSpPr>
      <dsp:spPr>
        <a:xfrm>
          <a:off x="6676708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9A9CC-972D-42EF-A89A-046CF152450E}">
      <dsp:nvSpPr>
        <dsp:cNvPr id="0" name=""/>
        <dsp:cNvSpPr/>
      </dsp:nvSpPr>
      <dsp:spPr>
        <a:xfrm>
          <a:off x="6434831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Risk of losing top talent</a:t>
          </a:r>
        </a:p>
      </dsp:txBody>
      <dsp:txXfrm>
        <a:off x="6434831" y="1619738"/>
        <a:ext cx="1743750" cy="697499"/>
      </dsp:txXfrm>
    </dsp:sp>
    <dsp:sp modelId="{224B1902-44B6-43FF-B09D-D0607FC38C50}">
      <dsp:nvSpPr>
        <dsp:cNvPr id="0" name=""/>
        <dsp:cNvSpPr/>
      </dsp:nvSpPr>
      <dsp:spPr>
        <a:xfrm>
          <a:off x="8725614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7C3D6-F1EC-440F-9316-418B2093037D}">
      <dsp:nvSpPr>
        <dsp:cNvPr id="0" name=""/>
        <dsp:cNvSpPr/>
      </dsp:nvSpPr>
      <dsp:spPr>
        <a:xfrm>
          <a:off x="8483737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Chatbots have limited ability</a:t>
          </a:r>
        </a:p>
      </dsp:txBody>
      <dsp:txXfrm>
        <a:off x="8483737" y="1619738"/>
        <a:ext cx="1743750" cy="6974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C6B88-1113-411E-A245-FF7C265A6B27}">
      <dsp:nvSpPr>
        <dsp:cNvPr id="0" name=""/>
        <dsp:cNvSpPr/>
      </dsp:nvSpPr>
      <dsp:spPr>
        <a:xfrm>
          <a:off x="529989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659BF-0327-447F-8887-B5C95F93B595}">
      <dsp:nvSpPr>
        <dsp:cNvPr id="0" name=""/>
        <dsp:cNvSpPr/>
      </dsp:nvSpPr>
      <dsp:spPr>
        <a:xfrm>
          <a:off x="288112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Customizable AI Model</a:t>
          </a:r>
        </a:p>
      </dsp:txBody>
      <dsp:txXfrm>
        <a:off x="288112" y="1619738"/>
        <a:ext cx="1743750" cy="697499"/>
      </dsp:txXfrm>
    </dsp:sp>
    <dsp:sp modelId="{14B2FEE6-464A-47E4-BB43-71E5CF230B67}">
      <dsp:nvSpPr>
        <dsp:cNvPr id="0" name=""/>
        <dsp:cNvSpPr/>
      </dsp:nvSpPr>
      <dsp:spPr>
        <a:xfrm>
          <a:off x="2578895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B674A-26AD-410C-986D-E324CD338466}">
      <dsp:nvSpPr>
        <dsp:cNvPr id="0" name=""/>
        <dsp:cNvSpPr/>
      </dsp:nvSpPr>
      <dsp:spPr>
        <a:xfrm>
          <a:off x="2337018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Memorize References</a:t>
          </a:r>
        </a:p>
      </dsp:txBody>
      <dsp:txXfrm>
        <a:off x="2337018" y="1619738"/>
        <a:ext cx="1743750" cy="697499"/>
      </dsp:txXfrm>
    </dsp:sp>
    <dsp:sp modelId="{E686974C-39C0-4F44-9BBE-9FF4ADFAF5C4}">
      <dsp:nvSpPr>
        <dsp:cNvPr id="0" name=""/>
        <dsp:cNvSpPr/>
      </dsp:nvSpPr>
      <dsp:spPr>
        <a:xfrm>
          <a:off x="4627801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2EF7F-1708-44F6-ABCB-BF792E79F91D}">
      <dsp:nvSpPr>
        <dsp:cNvPr id="0" name=""/>
        <dsp:cNvSpPr/>
      </dsp:nvSpPr>
      <dsp:spPr>
        <a:xfrm>
          <a:off x="4385925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Quick Setup</a:t>
          </a:r>
        </a:p>
      </dsp:txBody>
      <dsp:txXfrm>
        <a:off x="4385925" y="1619738"/>
        <a:ext cx="1743750" cy="697499"/>
      </dsp:txXfrm>
    </dsp:sp>
    <dsp:sp modelId="{172621C8-8164-4E76-80E2-3A0CB06B84CE}">
      <dsp:nvSpPr>
        <dsp:cNvPr id="0" name=""/>
        <dsp:cNvSpPr/>
      </dsp:nvSpPr>
      <dsp:spPr>
        <a:xfrm>
          <a:off x="6676708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9A9CC-972D-42EF-A89A-046CF152450E}">
      <dsp:nvSpPr>
        <dsp:cNvPr id="0" name=""/>
        <dsp:cNvSpPr/>
      </dsp:nvSpPr>
      <dsp:spPr>
        <a:xfrm>
          <a:off x="6434831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AI Support</a:t>
          </a:r>
        </a:p>
      </dsp:txBody>
      <dsp:txXfrm>
        <a:off x="6434831" y="1619738"/>
        <a:ext cx="1743750" cy="697499"/>
      </dsp:txXfrm>
    </dsp:sp>
    <dsp:sp modelId="{224B1902-44B6-43FF-B09D-D0607FC38C50}">
      <dsp:nvSpPr>
        <dsp:cNvPr id="0" name=""/>
        <dsp:cNvSpPr/>
      </dsp:nvSpPr>
      <dsp:spPr>
        <a:xfrm>
          <a:off x="8725614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7C3D6-F1EC-440F-9316-418B2093037D}">
      <dsp:nvSpPr>
        <dsp:cNvPr id="0" name=""/>
        <dsp:cNvSpPr/>
      </dsp:nvSpPr>
      <dsp:spPr>
        <a:xfrm>
          <a:off x="8483737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Simple and Affordable</a:t>
          </a:r>
        </a:p>
      </dsp:txBody>
      <dsp:txXfrm>
        <a:off x="8483737" y="1619738"/>
        <a:ext cx="1743750" cy="697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C6B88-1113-411E-A245-FF7C265A6B27}">
      <dsp:nvSpPr>
        <dsp:cNvPr id="0" name=""/>
        <dsp:cNvSpPr/>
      </dsp:nvSpPr>
      <dsp:spPr>
        <a:xfrm>
          <a:off x="1554442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659BF-0327-447F-8887-B5C95F93B595}">
      <dsp:nvSpPr>
        <dsp:cNvPr id="0" name=""/>
        <dsp:cNvSpPr/>
      </dsp:nvSpPr>
      <dsp:spPr>
        <a:xfrm>
          <a:off x="1312565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Social Media Integration</a:t>
          </a:r>
        </a:p>
      </dsp:txBody>
      <dsp:txXfrm>
        <a:off x="1312565" y="1619738"/>
        <a:ext cx="1743750" cy="697499"/>
      </dsp:txXfrm>
    </dsp:sp>
    <dsp:sp modelId="{14B2FEE6-464A-47E4-BB43-71E5CF230B67}">
      <dsp:nvSpPr>
        <dsp:cNvPr id="0" name=""/>
        <dsp:cNvSpPr/>
      </dsp:nvSpPr>
      <dsp:spPr>
        <a:xfrm>
          <a:off x="3603348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B674A-26AD-410C-986D-E324CD338466}">
      <dsp:nvSpPr>
        <dsp:cNvPr id="0" name=""/>
        <dsp:cNvSpPr/>
      </dsp:nvSpPr>
      <dsp:spPr>
        <a:xfrm>
          <a:off x="3361471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Live Data Reading</a:t>
          </a:r>
        </a:p>
      </dsp:txBody>
      <dsp:txXfrm>
        <a:off x="3361471" y="1619738"/>
        <a:ext cx="1743750" cy="697499"/>
      </dsp:txXfrm>
    </dsp:sp>
    <dsp:sp modelId="{E686974C-39C0-4F44-9BBE-9FF4ADFAF5C4}">
      <dsp:nvSpPr>
        <dsp:cNvPr id="0" name=""/>
        <dsp:cNvSpPr/>
      </dsp:nvSpPr>
      <dsp:spPr>
        <a:xfrm>
          <a:off x="5652254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2EF7F-1708-44F6-ABCB-BF792E79F91D}">
      <dsp:nvSpPr>
        <dsp:cNvPr id="0" name=""/>
        <dsp:cNvSpPr/>
      </dsp:nvSpPr>
      <dsp:spPr>
        <a:xfrm>
          <a:off x="5410378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Self-Learning AI</a:t>
          </a:r>
        </a:p>
      </dsp:txBody>
      <dsp:txXfrm>
        <a:off x="5410378" y="1619738"/>
        <a:ext cx="1743750" cy="697499"/>
      </dsp:txXfrm>
    </dsp:sp>
    <dsp:sp modelId="{172621C8-8164-4E76-80E2-3A0CB06B84CE}">
      <dsp:nvSpPr>
        <dsp:cNvPr id="0" name=""/>
        <dsp:cNvSpPr/>
      </dsp:nvSpPr>
      <dsp:spPr>
        <a:xfrm>
          <a:off x="7701161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9A9CC-972D-42EF-A89A-046CF152450E}">
      <dsp:nvSpPr>
        <dsp:cNvPr id="0" name=""/>
        <dsp:cNvSpPr/>
      </dsp:nvSpPr>
      <dsp:spPr>
        <a:xfrm>
          <a:off x="7459284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Enhanced Abilities</a:t>
          </a:r>
        </a:p>
      </dsp:txBody>
      <dsp:txXfrm>
        <a:off x="7459284" y="1619738"/>
        <a:ext cx="1743750" cy="6974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C6B88-1113-411E-A245-FF7C265A6B27}">
      <dsp:nvSpPr>
        <dsp:cNvPr id="0" name=""/>
        <dsp:cNvSpPr/>
      </dsp:nvSpPr>
      <dsp:spPr>
        <a:xfrm>
          <a:off x="529989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659BF-0327-447F-8887-B5C95F93B595}">
      <dsp:nvSpPr>
        <dsp:cNvPr id="0" name=""/>
        <dsp:cNvSpPr/>
      </dsp:nvSpPr>
      <dsp:spPr>
        <a:xfrm>
          <a:off x="288112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Tiered Pricing Options</a:t>
          </a:r>
        </a:p>
      </dsp:txBody>
      <dsp:txXfrm>
        <a:off x="288112" y="1619738"/>
        <a:ext cx="1743750" cy="697499"/>
      </dsp:txXfrm>
    </dsp:sp>
    <dsp:sp modelId="{14B2FEE6-464A-47E4-BB43-71E5CF230B67}">
      <dsp:nvSpPr>
        <dsp:cNvPr id="0" name=""/>
        <dsp:cNvSpPr/>
      </dsp:nvSpPr>
      <dsp:spPr>
        <a:xfrm>
          <a:off x="2578895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B674A-26AD-410C-986D-E324CD338466}">
      <dsp:nvSpPr>
        <dsp:cNvPr id="0" name=""/>
        <dsp:cNvSpPr/>
      </dsp:nvSpPr>
      <dsp:spPr>
        <a:xfrm>
          <a:off x="2337018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Customizable Features</a:t>
          </a:r>
        </a:p>
      </dsp:txBody>
      <dsp:txXfrm>
        <a:off x="2337018" y="1619738"/>
        <a:ext cx="1743750" cy="697499"/>
      </dsp:txXfrm>
    </dsp:sp>
    <dsp:sp modelId="{E686974C-39C0-4F44-9BBE-9FF4ADFAF5C4}">
      <dsp:nvSpPr>
        <dsp:cNvPr id="0" name=""/>
        <dsp:cNvSpPr/>
      </dsp:nvSpPr>
      <dsp:spPr>
        <a:xfrm>
          <a:off x="4627801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2EF7F-1708-44F6-ABCB-BF792E79F91D}">
      <dsp:nvSpPr>
        <dsp:cNvPr id="0" name=""/>
        <dsp:cNvSpPr/>
      </dsp:nvSpPr>
      <dsp:spPr>
        <a:xfrm>
          <a:off x="4385925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Budget Friendly</a:t>
          </a:r>
        </a:p>
      </dsp:txBody>
      <dsp:txXfrm>
        <a:off x="4385925" y="1619738"/>
        <a:ext cx="1743750" cy="697499"/>
      </dsp:txXfrm>
    </dsp:sp>
    <dsp:sp modelId="{172621C8-8164-4E76-80E2-3A0CB06B84CE}">
      <dsp:nvSpPr>
        <dsp:cNvPr id="0" name=""/>
        <dsp:cNvSpPr/>
      </dsp:nvSpPr>
      <dsp:spPr>
        <a:xfrm>
          <a:off x="6676708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9A9CC-972D-42EF-A89A-046CF152450E}">
      <dsp:nvSpPr>
        <dsp:cNvPr id="0" name=""/>
        <dsp:cNvSpPr/>
      </dsp:nvSpPr>
      <dsp:spPr>
        <a:xfrm>
          <a:off x="6434831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Pay-As-You-Go</a:t>
          </a:r>
        </a:p>
      </dsp:txBody>
      <dsp:txXfrm>
        <a:off x="6434831" y="1619738"/>
        <a:ext cx="1743750" cy="697499"/>
      </dsp:txXfrm>
    </dsp:sp>
    <dsp:sp modelId="{224B1902-44B6-43FF-B09D-D0607FC38C50}">
      <dsp:nvSpPr>
        <dsp:cNvPr id="0" name=""/>
        <dsp:cNvSpPr/>
      </dsp:nvSpPr>
      <dsp:spPr>
        <a:xfrm>
          <a:off x="8725614" y="335773"/>
          <a:ext cx="1259996" cy="12599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7C3D6-F1EC-440F-9316-418B2093037D}">
      <dsp:nvSpPr>
        <dsp:cNvPr id="0" name=""/>
        <dsp:cNvSpPr/>
      </dsp:nvSpPr>
      <dsp:spPr>
        <a:xfrm>
          <a:off x="8483737" y="1619738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onsolas" panose="020B0609020204030204" pitchFamily="49" charset="0"/>
              <a:cs typeface="Consolas" panose="020B0609020204030204" pitchFamily="49" charset="0"/>
            </a:rPr>
            <a:t>Control Costs</a:t>
          </a:r>
        </a:p>
      </dsp:txBody>
      <dsp:txXfrm>
        <a:off x="8483737" y="1619738"/>
        <a:ext cx="1743750" cy="697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e969a1903_3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1e969a1903_3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742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e969a1903_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US"/>
              <a:t>Slide 1 Flash Card Notes: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lang="en-US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24/7 support is difficult and expensive for many businesses, especially SMEs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Instant support is expected in today's market, failure to meet this expectation risks lost business and damaged reputation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Cost of hiring and training professional staff for 24/7 support is often too high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Risk of losing top talent to larger enterprises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Traditional chatbots have limited ability to handle complex inquiries, leading to customer frustration and need for human assistance</a:t>
            </a:r>
            <a:endParaRPr lang="ar-SA"/>
          </a:p>
        </p:txBody>
      </p:sp>
      <p:sp>
        <p:nvSpPr>
          <p:cNvPr id="94" name="Google Shape;94;g21e969a1903_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e969a1903_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ar-SA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US"/>
              <a:t>Slide 2 Flash Card Notes: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lang="en-US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Majali offers a customizable chatGPT model to solve customer support challenges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Businesses can upload references such as FAQs or contracts for the chatbot to memorize and master customer-specific content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Using Majali, businesses can create a perfect, intelligent chatbot that fits their needs in just 4 clicks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Majali takes care of the rest, allowing businesses to focus on other important tasks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Majali provides a simple, effective, and affordable solution to customer support challenges</a:t>
            </a:r>
            <a:endParaRPr/>
          </a:p>
        </p:txBody>
      </p:sp>
      <p:sp>
        <p:nvSpPr>
          <p:cNvPr id="94" name="Google Shape;94;g21e969a1903_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38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234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299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e969a1903_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/>
          </a:p>
        </p:txBody>
      </p:sp>
      <p:sp>
        <p:nvSpPr>
          <p:cNvPr id="94" name="Google Shape;94;g21e969a1903_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9460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e969a1903_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ar-SA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US"/>
              <a:t>Slide 2 Flash Card Notes: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lang="en-US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Majali offers a customizable chatGPT model to solve customer support challenges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Businesses can upload references such as FAQs or contracts for the chatbot to memorize and master customer-specific content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Using Majali, businesses can create a perfect, intelligent chatbot that fits their needs in just 4 clicks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Majali takes care of the rest, allowing businesses to focus on other important tasks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/>
              <a:t>Majali provides a simple, effective, and affordable solution to customer support challenges</a:t>
            </a:r>
            <a:endParaRPr/>
          </a:p>
        </p:txBody>
      </p:sp>
      <p:sp>
        <p:nvSpPr>
          <p:cNvPr id="94" name="Google Shape;94;g21e969a1903_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0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e969a1903_3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1e969a1903_3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520" y="997204"/>
            <a:ext cx="3490960" cy="159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E592DDC-8951-3E8C-1C3F-D897AA315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82" t="42799" r="32219" b="42804"/>
          <a:stretch/>
        </p:blipFill>
        <p:spPr>
          <a:xfrm>
            <a:off x="3800174" y="3429000"/>
            <a:ext cx="4591649" cy="1373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C18D-E677-5F4A-C188-DC3AF430BF2F}"/>
              </a:ext>
            </a:extLst>
          </p:cNvPr>
          <p:cNvSpPr txBox="1"/>
          <p:nvPr/>
        </p:nvSpPr>
        <p:spPr>
          <a:xfrm>
            <a:off x="3973578" y="6464245"/>
            <a:ext cx="4549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HUSSAM ALAMASI &amp; ANAS ALAMASI</a:t>
            </a:r>
            <a:endParaRPr lang="en-SA" sz="1100" spc="6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7C997-4470-0CC1-FF38-20F9866AA783}"/>
              </a:ext>
            </a:extLst>
          </p:cNvPr>
          <p:cNvSpPr txBox="1"/>
          <p:nvPr/>
        </p:nvSpPr>
        <p:spPr>
          <a:xfrm>
            <a:off x="4942593" y="5642059"/>
            <a:ext cx="2611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A" sz="2000" b="1" spc="600" dirty="0">
                <a:solidFill>
                  <a:schemeClr val="bg1"/>
                </a:solidFill>
                <a:latin typeface="Franklin Gothic Demi Cond" panose="020B0603020102020204" pitchFamily="34" charset="0"/>
              </a:rPr>
              <a:t>BY</a:t>
            </a:r>
          </a:p>
          <a:p>
            <a:pPr algn="ctr"/>
            <a:r>
              <a:rPr lang="en-SA" sz="2000" b="1" spc="600" dirty="0">
                <a:solidFill>
                  <a:schemeClr val="bg1"/>
                </a:solidFill>
                <a:latin typeface="Franklin Gothic Demi Cond" panose="020B0603020102020204" pitchFamily="34" charset="0"/>
              </a:rPr>
              <a:t>INVENTONEERS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21e969a1903_3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520" y="997204"/>
            <a:ext cx="3490961" cy="15955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9;g21e969a1903_31_10">
            <a:extLst>
              <a:ext uri="{FF2B5EF4-FFF2-40B4-BE49-F238E27FC236}">
                <a16:creationId xmlns:a16="http://schemas.microsoft.com/office/drawing/2014/main" id="{3B220883-3A3D-6BE7-A195-C97BAEA9A4BC}"/>
              </a:ext>
            </a:extLst>
          </p:cNvPr>
          <p:cNvSpPr txBox="1"/>
          <p:nvPr/>
        </p:nvSpPr>
        <p:spPr>
          <a:xfrm>
            <a:off x="3637034" y="3429000"/>
            <a:ext cx="491793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spc="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Calibri"/>
              </a:rPr>
              <a:t>THANK YOU</a:t>
            </a:r>
            <a:endParaRPr lang="en-US" sz="5400" b="1" spc="600">
              <a:solidFill>
                <a:schemeClr val="bg1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73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e969a1903_31_0"/>
          <p:cNvSpPr txBox="1"/>
          <p:nvPr/>
        </p:nvSpPr>
        <p:spPr>
          <a:xfrm>
            <a:off x="599037" y="1504911"/>
            <a:ext cx="10993926" cy="111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3A3838"/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  <a:sym typeface="Calibri"/>
              </a:rPr>
              <a:t>Small and Medium Service Providers Struggle with 24/7 Customer Support:</a:t>
            </a:r>
            <a:endParaRPr sz="2800" b="1">
              <a:solidFill>
                <a:srgbClr val="3A3838"/>
              </a:solidFill>
              <a:latin typeface="Consolas" panose="020B0609020204030204" pitchFamily="49" charset="0"/>
              <a:ea typeface="Meiryo UI" panose="020B0604030504040204" pitchFamily="34" charset="-128"/>
              <a:cs typeface="Consolas" panose="020B0609020204030204" pitchFamily="49" charset="0"/>
              <a:sym typeface="Calibri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B04EB13-A2AF-AC68-BF9F-25A2EAABBE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6636390"/>
              </p:ext>
            </p:extLst>
          </p:nvPr>
        </p:nvGraphicFramePr>
        <p:xfrm>
          <a:off x="838200" y="2329491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g21e969a1903_31_0">
            <a:extLst>
              <a:ext uri="{FF2B5EF4-FFF2-40B4-BE49-F238E27FC236}">
                <a16:creationId xmlns:a16="http://schemas.microsoft.com/office/drawing/2014/main" id="{0A860E0D-FB89-0ABD-4B11-93721A2D77B6}"/>
              </a:ext>
            </a:extLst>
          </p:cNvPr>
          <p:cNvSpPr txBox="1"/>
          <p:nvPr/>
        </p:nvSpPr>
        <p:spPr>
          <a:xfrm>
            <a:off x="761875" y="1517438"/>
            <a:ext cx="10668250" cy="90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rgbClr val="3A3838"/>
              </a:buClr>
              <a:buSzPts val="2800"/>
              <a:buNone/>
              <a:defRPr sz="2800" b="1">
                <a:solidFill>
                  <a:srgbClr val="3A3838"/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</a:defRPr>
            </a:lvl1pPr>
          </a:lstStyle>
          <a:p>
            <a:r>
              <a:rPr lang="en-US">
                <a:sym typeface="Calibri"/>
              </a:rPr>
              <a:t>Majali: The Solution to Your Customer Support Challenges</a:t>
            </a:r>
          </a:p>
          <a:p>
            <a:endParaRPr lang="en-US">
              <a:sym typeface="Calibri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510AB05-33BB-DD7E-FA7C-92B547CEBE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521515"/>
              </p:ext>
            </p:extLst>
          </p:nvPr>
        </p:nvGraphicFramePr>
        <p:xfrm>
          <a:off x="838200" y="2593248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871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CD7891-61EE-9873-5E8E-2FF69CBA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43" y="1258344"/>
            <a:ext cx="4670886" cy="157034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416FCA-BB03-B180-1682-2E9DFE47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58344"/>
            <a:ext cx="5527545" cy="277097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34B7E8-ACAB-6816-5089-ECBD0FDE0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7" y="3152963"/>
            <a:ext cx="5868987" cy="342946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F4A629-18C6-EF55-1A64-CE646A3C5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893" y="4224814"/>
            <a:ext cx="3873326" cy="24740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E33AC5-8943-EED5-BA78-A55E96695FBD}"/>
              </a:ext>
            </a:extLst>
          </p:cNvPr>
          <p:cNvSpPr txBox="1"/>
          <p:nvPr/>
        </p:nvSpPr>
        <p:spPr>
          <a:xfrm>
            <a:off x="1127343" y="1202855"/>
            <a:ext cx="419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  <a:sym typeface="Calibri"/>
              </a:rPr>
              <a:t>1</a:t>
            </a:r>
            <a:endParaRPr lang="en-SA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D61F9-3C31-5009-6CD4-381B36676FBE}"/>
              </a:ext>
            </a:extLst>
          </p:cNvPr>
          <p:cNvSpPr txBox="1"/>
          <p:nvPr/>
        </p:nvSpPr>
        <p:spPr>
          <a:xfrm>
            <a:off x="7154450" y="4224814"/>
            <a:ext cx="419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  <a:sym typeface="Calibri"/>
              </a:rPr>
              <a:t>4</a:t>
            </a:r>
            <a:endParaRPr lang="en-SA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D324C-63F6-D234-54A3-83821B91D033}"/>
              </a:ext>
            </a:extLst>
          </p:cNvPr>
          <p:cNvSpPr txBox="1"/>
          <p:nvPr/>
        </p:nvSpPr>
        <p:spPr>
          <a:xfrm>
            <a:off x="6096000" y="1197061"/>
            <a:ext cx="419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  <a:sym typeface="Calibri"/>
              </a:rPr>
              <a:t>2</a:t>
            </a:r>
            <a:endParaRPr lang="en-SA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97D39-D674-EE04-B418-089F7E8ABCA1}"/>
              </a:ext>
            </a:extLst>
          </p:cNvPr>
          <p:cNvSpPr txBox="1"/>
          <p:nvPr/>
        </p:nvSpPr>
        <p:spPr>
          <a:xfrm>
            <a:off x="358644" y="3444539"/>
            <a:ext cx="419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  <a:sym typeface="Calibri"/>
              </a:rPr>
              <a:t>3</a:t>
            </a:r>
            <a:endParaRPr lang="en-SA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0FD8E-63D4-2498-D54F-A0AA16E1D476}"/>
              </a:ext>
            </a:extLst>
          </p:cNvPr>
          <p:cNvSpPr txBox="1"/>
          <p:nvPr/>
        </p:nvSpPr>
        <p:spPr>
          <a:xfrm>
            <a:off x="289750" y="4877082"/>
            <a:ext cx="16204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  <a:sym typeface="Calibri"/>
              </a:rPr>
              <a:t>FILE 1</a:t>
            </a:r>
            <a:endParaRPr lang="en-SA" sz="3200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20827A-ACB9-3887-0A1F-5179DB02BF63}"/>
              </a:ext>
            </a:extLst>
          </p:cNvPr>
          <p:cNvSpPr/>
          <p:nvPr/>
        </p:nvSpPr>
        <p:spPr>
          <a:xfrm>
            <a:off x="1290181" y="4029314"/>
            <a:ext cx="4656933" cy="329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086999-4FFE-A106-D211-BCF218EB8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44" y="5893002"/>
            <a:ext cx="7772400" cy="6046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9F2949-D2E9-979F-A4FD-E67E0B88FD92}"/>
              </a:ext>
            </a:extLst>
          </p:cNvPr>
          <p:cNvCxnSpPr/>
          <p:nvPr/>
        </p:nvCxnSpPr>
        <p:spPr>
          <a:xfrm flipH="1">
            <a:off x="358644" y="4029314"/>
            <a:ext cx="931537" cy="1950567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229842-BB1B-0B7E-C55C-F1BB71C48C91}"/>
              </a:ext>
            </a:extLst>
          </p:cNvPr>
          <p:cNvCxnSpPr>
            <a:cxnSpLocks/>
          </p:cNvCxnSpPr>
          <p:nvPr/>
        </p:nvCxnSpPr>
        <p:spPr>
          <a:xfrm>
            <a:off x="5971235" y="4029314"/>
            <a:ext cx="2159809" cy="192551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BD2D5C3-1D50-18C5-B814-0C985F4142BB}"/>
              </a:ext>
            </a:extLst>
          </p:cNvPr>
          <p:cNvSpPr/>
          <p:nvPr/>
        </p:nvSpPr>
        <p:spPr>
          <a:xfrm>
            <a:off x="6273352" y="6043104"/>
            <a:ext cx="365730" cy="365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DA12C5B-037B-3CEE-E5BA-122EA2314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1458"/>
            <a:ext cx="12192000" cy="172243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41AA773-6EE7-505A-0F8F-D69ABACD8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2925"/>
            <a:ext cx="12192000" cy="16160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B1DBC9-A006-BD6F-6BC8-8402EE209F50}"/>
              </a:ext>
            </a:extLst>
          </p:cNvPr>
          <p:cNvSpPr txBox="1"/>
          <p:nvPr/>
        </p:nvSpPr>
        <p:spPr>
          <a:xfrm>
            <a:off x="258870" y="1273507"/>
            <a:ext cx="960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  <a:sym typeface="Calibri"/>
              </a:rPr>
              <a:t>WITH ENGLISH &amp; ARABIC REFERENCES</a:t>
            </a:r>
            <a:endParaRPr lang="en-SA" sz="320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F28D2-D9B9-FBB9-DB34-9E9B13960164}"/>
              </a:ext>
            </a:extLst>
          </p:cNvPr>
          <p:cNvSpPr txBox="1"/>
          <p:nvPr/>
        </p:nvSpPr>
        <p:spPr>
          <a:xfrm>
            <a:off x="258870" y="3547396"/>
            <a:ext cx="6887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  <a:sym typeface="Calibri"/>
              </a:rPr>
              <a:t>WITH ARABIC REFERENCE ONLY</a:t>
            </a:r>
            <a:endParaRPr lang="en-SA" sz="3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91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634B7E8-ACAB-6816-5089-ECBD0FDE0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4080" y="2066313"/>
            <a:ext cx="6001920" cy="47040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C97D39-D674-EE04-B418-089F7E8ABCA1}"/>
              </a:ext>
            </a:extLst>
          </p:cNvPr>
          <p:cNvSpPr txBox="1"/>
          <p:nvPr/>
        </p:nvSpPr>
        <p:spPr>
          <a:xfrm>
            <a:off x="-530704" y="965956"/>
            <a:ext cx="419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  <a:sym typeface="Calibri"/>
              </a:rPr>
              <a:t>3</a:t>
            </a:r>
            <a:endParaRPr lang="en-SA" sz="32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6E8E62-5FC4-0DF8-E15A-1B4C28C9A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71" y="2893031"/>
            <a:ext cx="11674258" cy="2619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BDD0A0-67EE-5DCF-EF89-968C7D1F8007}"/>
              </a:ext>
            </a:extLst>
          </p:cNvPr>
          <p:cNvSpPr txBox="1"/>
          <p:nvPr/>
        </p:nvSpPr>
        <p:spPr>
          <a:xfrm>
            <a:off x="258871" y="1550731"/>
            <a:ext cx="6887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  <a:sym typeface="Calibri"/>
              </a:rPr>
              <a:t>FILE 2 NOT UPLOADED YET</a:t>
            </a:r>
            <a:endParaRPr lang="en-SA" sz="3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7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g21e969a1903_31_0">
            <a:extLst>
              <a:ext uri="{FF2B5EF4-FFF2-40B4-BE49-F238E27FC236}">
                <a16:creationId xmlns:a16="http://schemas.microsoft.com/office/drawing/2014/main" id="{0A860E0D-FB89-0ABD-4B11-93721A2D77B6}"/>
              </a:ext>
            </a:extLst>
          </p:cNvPr>
          <p:cNvSpPr txBox="1"/>
          <p:nvPr/>
        </p:nvSpPr>
        <p:spPr>
          <a:xfrm>
            <a:off x="761875" y="1517438"/>
            <a:ext cx="10668250" cy="90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rgbClr val="3A3838"/>
              </a:buClr>
              <a:buSzPts val="2800"/>
              <a:buNone/>
              <a:defRPr sz="2800" b="1">
                <a:solidFill>
                  <a:srgbClr val="3A3838"/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</a:defRPr>
            </a:lvl1pPr>
          </a:lstStyle>
          <a:p>
            <a:pPr algn="ctr"/>
            <a:r>
              <a:rPr lang="en-US" sz="3200" spc="600">
                <a:sym typeface="Calibri"/>
              </a:rPr>
              <a:t>OUR GROWTH PLAN</a:t>
            </a:r>
          </a:p>
          <a:p>
            <a:pPr algn="ctr"/>
            <a:endParaRPr lang="en-US">
              <a:sym typeface="Calibri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510AB05-33BB-DD7E-FA7C-92B547CEBE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951504"/>
              </p:ext>
            </p:extLst>
          </p:nvPr>
        </p:nvGraphicFramePr>
        <p:xfrm>
          <a:off x="838200" y="2593248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ight Arrow 3">
            <a:extLst>
              <a:ext uri="{FF2B5EF4-FFF2-40B4-BE49-F238E27FC236}">
                <a16:creationId xmlns:a16="http://schemas.microsoft.com/office/drawing/2014/main" id="{5B10EC2B-C31F-4A56-5E01-3F8A64F886C1}"/>
              </a:ext>
            </a:extLst>
          </p:cNvPr>
          <p:cNvSpPr/>
          <p:nvPr/>
        </p:nvSpPr>
        <p:spPr>
          <a:xfrm>
            <a:off x="3832964" y="3669233"/>
            <a:ext cx="538620" cy="23888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D371C73-C115-8C4A-8C55-68384DADD2E2}"/>
              </a:ext>
            </a:extLst>
          </p:cNvPr>
          <p:cNvSpPr/>
          <p:nvPr/>
        </p:nvSpPr>
        <p:spPr>
          <a:xfrm>
            <a:off x="5826690" y="3669233"/>
            <a:ext cx="538620" cy="23888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A9411F7-69DD-B333-19B2-CD5CB36C34C4}"/>
              </a:ext>
            </a:extLst>
          </p:cNvPr>
          <p:cNvSpPr/>
          <p:nvPr/>
        </p:nvSpPr>
        <p:spPr>
          <a:xfrm>
            <a:off x="7820418" y="3669233"/>
            <a:ext cx="538620" cy="23888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6938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g21e969a1903_31_0">
            <a:extLst>
              <a:ext uri="{FF2B5EF4-FFF2-40B4-BE49-F238E27FC236}">
                <a16:creationId xmlns:a16="http://schemas.microsoft.com/office/drawing/2014/main" id="{0A860E0D-FB89-0ABD-4B11-93721A2D77B6}"/>
              </a:ext>
            </a:extLst>
          </p:cNvPr>
          <p:cNvSpPr txBox="1"/>
          <p:nvPr/>
        </p:nvSpPr>
        <p:spPr>
          <a:xfrm>
            <a:off x="761875" y="1517438"/>
            <a:ext cx="10668250" cy="90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rgbClr val="3A3838"/>
              </a:buClr>
              <a:buSzPts val="2800"/>
              <a:buNone/>
              <a:defRPr sz="2800" b="1">
                <a:solidFill>
                  <a:srgbClr val="3A3838"/>
                </a:solidFill>
                <a:latin typeface="Consolas" panose="020B0609020204030204" pitchFamily="49" charset="0"/>
                <a:ea typeface="Meiryo UI" panose="020B0604030504040204" pitchFamily="34" charset="-128"/>
                <a:cs typeface="Consolas" panose="020B0609020204030204" pitchFamily="49" charset="0"/>
              </a:defRPr>
            </a:lvl1pPr>
          </a:lstStyle>
          <a:p>
            <a:r>
              <a:rPr lang="en-US">
                <a:sym typeface="Calibri"/>
              </a:rPr>
              <a:t>Flexible Pricing Options to Fit Your Needs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510AB05-33BB-DD7E-FA7C-92B547CEBE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824400"/>
              </p:ext>
            </p:extLst>
          </p:nvPr>
        </p:nvGraphicFramePr>
        <p:xfrm>
          <a:off x="838200" y="2593248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3743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e969a1903_31_10"/>
          <p:cNvSpPr txBox="1"/>
          <p:nvPr/>
        </p:nvSpPr>
        <p:spPr>
          <a:xfrm>
            <a:off x="3637034" y="2967355"/>
            <a:ext cx="491793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spc="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Calibri"/>
              </a:rPr>
              <a:t>CONCLUSION</a:t>
            </a:r>
            <a:endParaRPr lang="en-US" sz="5400" b="1" spc="600">
              <a:solidFill>
                <a:schemeClr val="bg1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361</Words>
  <Application>Microsoft Office PowerPoint</Application>
  <PresentationFormat>Widescreen</PresentationFormat>
  <Paragraphs>60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Consolas</vt:lpstr>
      <vt:lpstr>Franklin Gothic Book</vt:lpstr>
      <vt:lpstr>Franklin Gothic Demi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خلود</dc:creator>
  <cp:lastModifiedBy>Hussam Al Amasi</cp:lastModifiedBy>
  <cp:revision>5</cp:revision>
  <dcterms:created xsi:type="dcterms:W3CDTF">2023-03-13T09:30:31Z</dcterms:created>
  <dcterms:modified xsi:type="dcterms:W3CDTF">2023-03-18T17:28:52Z</dcterms:modified>
</cp:coreProperties>
</file>